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media/image50.jpg" ContentType="image/jpg"/>
  <Override PartName="/ppt/media/image51.jpg" ContentType="image/jpg"/>
  <Override PartName="/ppt/media/image52.jpg" ContentType="image/jpg"/>
  <Override PartName="/ppt/media/image53.jpg" ContentType="image/jpg"/>
  <Override PartName="/ppt/media/image54.jpg" ContentType="image/jpg"/>
  <Override PartName="/ppt/media/image55.jpg" ContentType="image/jpg"/>
  <Override PartName="/ppt/media/image56.jpg" ContentType="image/jpg"/>
  <Override PartName="/ppt/media/image57.jpg" ContentType="image/jpg"/>
  <Override PartName="/ppt/media/image58.jpg" ContentType="image/jpg"/>
  <Override PartName="/ppt/media/image59.jpg" ContentType="image/jpg"/>
  <Override PartName="/ppt/media/image61.jpg" ContentType="image/jpg"/>
  <Override PartName="/ppt/media/image62.jpg" ContentType="image/jpg"/>
  <Override PartName="/ppt/media/image63.jpg" ContentType="image/jpg"/>
  <Override PartName="/ppt/media/image64.jpg" ContentType="image/jpg"/>
  <Override PartName="/ppt/media/image65.jpg" ContentType="image/jpg"/>
  <Override PartName="/ppt/media/image66.jpg" ContentType="image/jpg"/>
  <Override PartName="/ppt/media/image67.jpg" ContentType="image/jpg"/>
  <Override PartName="/ppt/media/image68.jpg" ContentType="image/jpg"/>
  <Override PartName="/ppt/media/image69.jpg" ContentType="image/jpg"/>
  <Override PartName="/ppt/media/image70.jpg" ContentType="image/jpg"/>
  <Override PartName="/ppt/media/image71.jpg" ContentType="image/jpg"/>
  <Override PartName="/ppt/media/image72.jpg" ContentType="image/jpg"/>
  <Override PartName="/ppt/media/image73.jpg" ContentType="image/jpg"/>
  <Override PartName="/ppt/media/image74.jpg" ContentType="image/jpg"/>
  <Override PartName="/ppt/media/image75.jpg" ContentType="image/jpg"/>
  <Override PartName="/ppt/media/image76.jpg" ContentType="image/jpg"/>
  <Override PartName="/ppt/media/image77.jpg" ContentType="image/jpg"/>
  <Override PartName="/ppt/media/image78.jpg" ContentType="image/jpg"/>
  <Override PartName="/ppt/media/image79.jpg" ContentType="image/jpg"/>
  <Override PartName="/ppt/media/image80.jpg" ContentType="image/jpg"/>
  <Override PartName="/ppt/media/image81.jpg" ContentType="image/jpg"/>
  <Override PartName="/ppt/media/image82.jpg" ContentType="image/jpg"/>
  <Override PartName="/ppt/media/image83.jpg" ContentType="image/jpg"/>
  <Override PartName="/ppt/media/image84.jpg" ContentType="image/jpg"/>
  <Override PartName="/ppt/media/image85.jpg" ContentType="image/jpg"/>
  <Override PartName="/ppt/media/image86.jpg" ContentType="image/jpg"/>
  <Override PartName="/ppt/media/image87.jpg" ContentType="image/jpg"/>
  <Override PartName="/ppt/media/image88.jpg" ContentType="image/jpg"/>
  <Override PartName="/ppt/media/image89.jpg" ContentType="image/jpg"/>
  <Override PartName="/ppt/media/image90.jpg" ContentType="image/jpg"/>
  <Override PartName="/ppt/media/image91.jpg" ContentType="image/jpg"/>
  <Override PartName="/ppt/media/image92.jpg" ContentType="image/jpg"/>
  <Override PartName="/ppt/media/image93.jpg" ContentType="image/jpg"/>
  <Override PartName="/ppt/media/image94.jpg" ContentType="image/jpg"/>
  <Override PartName="/ppt/media/image95.jpg" ContentType="image/jpg"/>
  <Override PartName="/ppt/media/image96.jpg" ContentType="image/jpg"/>
  <Override PartName="/ppt/media/image97.jpg" ContentType="image/jpg"/>
  <Override PartName="/ppt/media/image98.jpg" ContentType="image/jpg"/>
  <Override PartName="/ppt/media/image99.jpg" ContentType="image/jpg"/>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250"/>
  </p:notesMasterIdLst>
  <p:sldIdLst>
    <p:sldId id="303" r:id="rId2"/>
    <p:sldId id="304" r:id="rId3"/>
    <p:sldId id="323" r:id="rId4"/>
    <p:sldId id="324" r:id="rId5"/>
    <p:sldId id="539" r:id="rId6"/>
    <p:sldId id="540" r:id="rId7"/>
    <p:sldId id="541" r:id="rId8"/>
    <p:sldId id="542" r:id="rId9"/>
    <p:sldId id="543" r:id="rId10"/>
    <p:sldId id="544" r:id="rId11"/>
    <p:sldId id="545" r:id="rId12"/>
    <p:sldId id="546" r:id="rId13"/>
    <p:sldId id="547" r:id="rId14"/>
    <p:sldId id="325" r:id="rId15"/>
    <p:sldId id="326" r:id="rId16"/>
    <p:sldId id="548" r:id="rId17"/>
    <p:sldId id="327" r:id="rId18"/>
    <p:sldId id="328" r:id="rId19"/>
    <p:sldId id="329" r:id="rId20"/>
    <p:sldId id="330" r:id="rId21"/>
    <p:sldId id="331" r:id="rId22"/>
    <p:sldId id="332" r:id="rId23"/>
    <p:sldId id="333" r:id="rId24"/>
    <p:sldId id="334" r:id="rId25"/>
    <p:sldId id="335" r:id="rId26"/>
    <p:sldId id="549" r:id="rId27"/>
    <p:sldId id="336" r:id="rId28"/>
    <p:sldId id="337" r:id="rId29"/>
    <p:sldId id="550" r:id="rId30"/>
    <p:sldId id="256" r:id="rId31"/>
    <p:sldId id="287" r:id="rId32"/>
    <p:sldId id="288" r:id="rId33"/>
    <p:sldId id="305" r:id="rId34"/>
    <p:sldId id="290" r:id="rId35"/>
    <p:sldId id="289" r:id="rId36"/>
    <p:sldId id="257" r:id="rId37"/>
    <p:sldId id="280" r:id="rId38"/>
    <p:sldId id="258" r:id="rId39"/>
    <p:sldId id="294" r:id="rId40"/>
    <p:sldId id="260" r:id="rId41"/>
    <p:sldId id="298" r:id="rId42"/>
    <p:sldId id="271" r:id="rId43"/>
    <p:sldId id="281" r:id="rId44"/>
    <p:sldId id="709" r:id="rId45"/>
    <p:sldId id="710" r:id="rId46"/>
    <p:sldId id="269" r:id="rId47"/>
    <p:sldId id="282" r:id="rId48"/>
    <p:sldId id="259" r:id="rId49"/>
    <p:sldId id="261" r:id="rId50"/>
    <p:sldId id="262" r:id="rId51"/>
    <p:sldId id="263" r:id="rId52"/>
    <p:sldId id="295" r:id="rId53"/>
    <p:sldId id="296" r:id="rId54"/>
    <p:sldId id="270" r:id="rId55"/>
    <p:sldId id="264" r:id="rId56"/>
    <p:sldId id="291" r:id="rId57"/>
    <p:sldId id="297" r:id="rId58"/>
    <p:sldId id="265" r:id="rId59"/>
    <p:sldId id="286" r:id="rId60"/>
    <p:sldId id="292" r:id="rId61"/>
    <p:sldId id="268" r:id="rId62"/>
    <p:sldId id="266" r:id="rId63"/>
    <p:sldId id="293" r:id="rId64"/>
    <p:sldId id="267" r:id="rId65"/>
    <p:sldId id="274" r:id="rId66"/>
    <p:sldId id="283" r:id="rId67"/>
    <p:sldId id="276" r:id="rId68"/>
    <p:sldId id="284" r:id="rId69"/>
    <p:sldId id="279" r:id="rId70"/>
    <p:sldId id="664" r:id="rId71"/>
    <p:sldId id="712" r:id="rId72"/>
    <p:sldId id="309" r:id="rId73"/>
    <p:sldId id="310" r:id="rId74"/>
    <p:sldId id="666" r:id="rId75"/>
    <p:sldId id="667" r:id="rId76"/>
    <p:sldId id="668" r:id="rId77"/>
    <p:sldId id="669" r:id="rId78"/>
    <p:sldId id="670" r:id="rId79"/>
    <p:sldId id="671" r:id="rId80"/>
    <p:sldId id="672" r:id="rId81"/>
    <p:sldId id="673" r:id="rId82"/>
    <p:sldId id="674" r:id="rId83"/>
    <p:sldId id="675" r:id="rId84"/>
    <p:sldId id="676" r:id="rId85"/>
    <p:sldId id="311" r:id="rId86"/>
    <p:sldId id="312" r:id="rId87"/>
    <p:sldId id="313" r:id="rId88"/>
    <p:sldId id="314" r:id="rId89"/>
    <p:sldId id="315" r:id="rId90"/>
    <p:sldId id="316" r:id="rId91"/>
    <p:sldId id="272" r:id="rId92"/>
    <p:sldId id="317" r:id="rId93"/>
    <p:sldId id="318" r:id="rId94"/>
    <p:sldId id="319" r:id="rId95"/>
    <p:sldId id="285" r:id="rId96"/>
    <p:sldId id="320" r:id="rId97"/>
    <p:sldId id="321" r:id="rId98"/>
    <p:sldId id="322" r:id="rId99"/>
    <p:sldId id="564" r:id="rId100"/>
    <p:sldId id="565" r:id="rId101"/>
    <p:sldId id="566" r:id="rId102"/>
    <p:sldId id="567" r:id="rId103"/>
    <p:sldId id="568" r:id="rId104"/>
    <p:sldId id="569" r:id="rId105"/>
    <p:sldId id="570" r:id="rId106"/>
    <p:sldId id="571" r:id="rId107"/>
    <p:sldId id="572" r:id="rId108"/>
    <p:sldId id="573" r:id="rId109"/>
    <p:sldId id="711" r:id="rId110"/>
    <p:sldId id="574" r:id="rId111"/>
    <p:sldId id="575" r:id="rId112"/>
    <p:sldId id="576" r:id="rId113"/>
    <p:sldId id="577" r:id="rId114"/>
    <p:sldId id="578" r:id="rId115"/>
    <p:sldId id="579" r:id="rId116"/>
    <p:sldId id="580" r:id="rId117"/>
    <p:sldId id="273" r:id="rId118"/>
    <p:sldId id="581" r:id="rId119"/>
    <p:sldId id="275" r:id="rId120"/>
    <p:sldId id="582" r:id="rId121"/>
    <p:sldId id="277" r:id="rId122"/>
    <p:sldId id="278" r:id="rId123"/>
    <p:sldId id="583" r:id="rId124"/>
    <p:sldId id="584" r:id="rId125"/>
    <p:sldId id="585" r:id="rId126"/>
    <p:sldId id="586" r:id="rId127"/>
    <p:sldId id="587" r:id="rId128"/>
    <p:sldId id="588" r:id="rId129"/>
    <p:sldId id="589" r:id="rId130"/>
    <p:sldId id="590" r:id="rId131"/>
    <p:sldId id="591" r:id="rId132"/>
    <p:sldId id="592" r:id="rId133"/>
    <p:sldId id="593" r:id="rId134"/>
    <p:sldId id="594" r:id="rId135"/>
    <p:sldId id="595" r:id="rId136"/>
    <p:sldId id="596" r:id="rId137"/>
    <p:sldId id="597" r:id="rId138"/>
    <p:sldId id="598" r:id="rId139"/>
    <p:sldId id="599" r:id="rId140"/>
    <p:sldId id="600" r:id="rId141"/>
    <p:sldId id="601" r:id="rId142"/>
    <p:sldId id="602" r:id="rId143"/>
    <p:sldId id="299" r:id="rId144"/>
    <p:sldId id="300" r:id="rId145"/>
    <p:sldId id="301" r:id="rId146"/>
    <p:sldId id="302" r:id="rId147"/>
    <p:sldId id="603" r:id="rId148"/>
    <p:sldId id="604" r:id="rId149"/>
    <p:sldId id="605" r:id="rId150"/>
    <p:sldId id="606" r:id="rId151"/>
    <p:sldId id="607" r:id="rId152"/>
    <p:sldId id="608" r:id="rId153"/>
    <p:sldId id="609" r:id="rId154"/>
    <p:sldId id="610" r:id="rId155"/>
    <p:sldId id="611" r:id="rId156"/>
    <p:sldId id="612" r:id="rId157"/>
    <p:sldId id="613" r:id="rId158"/>
    <p:sldId id="614" r:id="rId159"/>
    <p:sldId id="615" r:id="rId160"/>
    <p:sldId id="616" r:id="rId161"/>
    <p:sldId id="617" r:id="rId162"/>
    <p:sldId id="618" r:id="rId163"/>
    <p:sldId id="619" r:id="rId164"/>
    <p:sldId id="620" r:id="rId165"/>
    <p:sldId id="621" r:id="rId166"/>
    <p:sldId id="622" r:id="rId167"/>
    <p:sldId id="623" r:id="rId168"/>
    <p:sldId id="624" r:id="rId169"/>
    <p:sldId id="625" r:id="rId170"/>
    <p:sldId id="626" r:id="rId171"/>
    <p:sldId id="627" r:id="rId172"/>
    <p:sldId id="628" r:id="rId173"/>
    <p:sldId id="629" r:id="rId174"/>
    <p:sldId id="630" r:id="rId175"/>
    <p:sldId id="713" r:id="rId176"/>
    <p:sldId id="338" r:id="rId177"/>
    <p:sldId id="339" r:id="rId178"/>
    <p:sldId id="340" r:id="rId179"/>
    <p:sldId id="552" r:id="rId180"/>
    <p:sldId id="342" r:id="rId181"/>
    <p:sldId id="343" r:id="rId182"/>
    <p:sldId id="344" r:id="rId183"/>
    <p:sldId id="352" r:id="rId184"/>
    <p:sldId id="353" r:id="rId185"/>
    <p:sldId id="354" r:id="rId186"/>
    <p:sldId id="355" r:id="rId187"/>
    <p:sldId id="356" r:id="rId188"/>
    <p:sldId id="357" r:id="rId189"/>
    <p:sldId id="554" r:id="rId190"/>
    <p:sldId id="358" r:id="rId191"/>
    <p:sldId id="366" r:id="rId192"/>
    <p:sldId id="367" r:id="rId193"/>
    <p:sldId id="368" r:id="rId194"/>
    <p:sldId id="369" r:id="rId195"/>
    <p:sldId id="370" r:id="rId196"/>
    <p:sldId id="371" r:id="rId197"/>
    <p:sldId id="372" r:id="rId198"/>
    <p:sldId id="373" r:id="rId199"/>
    <p:sldId id="380" r:id="rId200"/>
    <p:sldId id="381" r:id="rId201"/>
    <p:sldId id="382" r:id="rId202"/>
    <p:sldId id="383" r:id="rId203"/>
    <p:sldId id="384" r:id="rId204"/>
    <p:sldId id="395" r:id="rId205"/>
    <p:sldId id="398" r:id="rId206"/>
    <p:sldId id="399" r:id="rId207"/>
    <p:sldId id="555" r:id="rId208"/>
    <p:sldId id="400" r:id="rId209"/>
    <p:sldId id="401" r:id="rId210"/>
    <p:sldId id="556" r:id="rId211"/>
    <p:sldId id="402" r:id="rId212"/>
    <p:sldId id="403" r:id="rId213"/>
    <p:sldId id="404" r:id="rId214"/>
    <p:sldId id="438" r:id="rId215"/>
    <p:sldId id="439" r:id="rId216"/>
    <p:sldId id="557" r:id="rId217"/>
    <p:sldId id="677" r:id="rId218"/>
    <p:sldId id="678" r:id="rId219"/>
    <p:sldId id="679" r:id="rId220"/>
    <p:sldId id="680" r:id="rId221"/>
    <p:sldId id="681" r:id="rId222"/>
    <p:sldId id="682" r:id="rId223"/>
    <p:sldId id="683" r:id="rId224"/>
    <p:sldId id="684" r:id="rId225"/>
    <p:sldId id="685" r:id="rId226"/>
    <p:sldId id="686" r:id="rId227"/>
    <p:sldId id="687" r:id="rId228"/>
    <p:sldId id="688" r:id="rId229"/>
    <p:sldId id="689" r:id="rId230"/>
    <p:sldId id="690" r:id="rId231"/>
    <p:sldId id="691" r:id="rId232"/>
    <p:sldId id="692" r:id="rId233"/>
    <p:sldId id="693" r:id="rId234"/>
    <p:sldId id="694" r:id="rId235"/>
    <p:sldId id="695" r:id="rId236"/>
    <p:sldId id="696" r:id="rId237"/>
    <p:sldId id="697" r:id="rId238"/>
    <p:sldId id="698" r:id="rId239"/>
    <p:sldId id="699" r:id="rId240"/>
    <p:sldId id="700" r:id="rId241"/>
    <p:sldId id="701" r:id="rId242"/>
    <p:sldId id="702" r:id="rId243"/>
    <p:sldId id="703" r:id="rId244"/>
    <p:sldId id="704" r:id="rId245"/>
    <p:sldId id="705" r:id="rId246"/>
    <p:sldId id="706" r:id="rId247"/>
    <p:sldId id="707" r:id="rId248"/>
    <p:sldId id="708" r:id="rId249"/>
  </p:sldIdLst>
  <p:sldSz cx="12192000" cy="6858000"/>
  <p:notesSz cx="6858000" cy="9144000"/>
  <p:defaultTextStyle>
    <a:defPPr lvl="0">
      <a:defRPr lang="en-US"/>
    </a:defPPr>
    <a:lvl1pPr marL="0" lvl="0" algn="l" defTabSz="457200" rtl="0" eaLnBrk="1" latinLnBrk="0" hangingPunct="1">
      <a:defRPr sz="1800" kern="1200">
        <a:solidFill>
          <a:schemeClr val="tx1"/>
        </a:solidFill>
        <a:latin typeface="+mn-lt"/>
        <a:ea typeface="+mn-ea"/>
        <a:cs typeface="+mn-cs"/>
      </a:defRPr>
    </a:lvl1pPr>
    <a:lvl2pPr marL="457200" lvl="1" algn="l" defTabSz="457200" rtl="0" eaLnBrk="1" latinLnBrk="0" hangingPunct="1">
      <a:defRPr sz="1800" kern="1200">
        <a:solidFill>
          <a:schemeClr val="tx1"/>
        </a:solidFill>
        <a:latin typeface="+mn-lt"/>
        <a:ea typeface="+mn-ea"/>
        <a:cs typeface="+mn-cs"/>
      </a:defRPr>
    </a:lvl2pPr>
    <a:lvl3pPr marL="914400" lvl="2" algn="l" defTabSz="457200" rtl="0" eaLnBrk="1" latinLnBrk="0" hangingPunct="1">
      <a:defRPr sz="1800" kern="1200">
        <a:solidFill>
          <a:schemeClr val="tx1"/>
        </a:solidFill>
        <a:latin typeface="+mn-lt"/>
        <a:ea typeface="+mn-ea"/>
        <a:cs typeface="+mn-cs"/>
      </a:defRPr>
    </a:lvl3pPr>
    <a:lvl4pPr marL="1371600" lvl="3" algn="l" defTabSz="457200" rtl="0" eaLnBrk="1" latinLnBrk="0" hangingPunct="1">
      <a:defRPr sz="1800" kern="1200">
        <a:solidFill>
          <a:schemeClr val="tx1"/>
        </a:solidFill>
        <a:latin typeface="+mn-lt"/>
        <a:ea typeface="+mn-ea"/>
        <a:cs typeface="+mn-cs"/>
      </a:defRPr>
    </a:lvl4pPr>
    <a:lvl5pPr marL="1828800" lvl="4" algn="l" defTabSz="457200" rtl="0" eaLnBrk="1" latinLnBrk="0" hangingPunct="1">
      <a:defRPr sz="1800" kern="1200">
        <a:solidFill>
          <a:schemeClr val="tx1"/>
        </a:solidFill>
        <a:latin typeface="+mn-lt"/>
        <a:ea typeface="+mn-ea"/>
        <a:cs typeface="+mn-cs"/>
      </a:defRPr>
    </a:lvl5pPr>
    <a:lvl6pPr marL="2286000" lvl="5" algn="l" defTabSz="457200" rtl="0" eaLnBrk="1" latinLnBrk="0" hangingPunct="1">
      <a:defRPr sz="1800" kern="1200">
        <a:solidFill>
          <a:schemeClr val="tx1"/>
        </a:solidFill>
        <a:latin typeface="+mn-lt"/>
        <a:ea typeface="+mn-ea"/>
        <a:cs typeface="+mn-cs"/>
      </a:defRPr>
    </a:lvl6pPr>
    <a:lvl7pPr marL="2743200" lvl="6" algn="l" defTabSz="457200" rtl="0" eaLnBrk="1" latinLnBrk="0" hangingPunct="1">
      <a:defRPr sz="1800" kern="1200">
        <a:solidFill>
          <a:schemeClr val="tx1"/>
        </a:solidFill>
        <a:latin typeface="+mn-lt"/>
        <a:ea typeface="+mn-ea"/>
        <a:cs typeface="+mn-cs"/>
      </a:defRPr>
    </a:lvl7pPr>
    <a:lvl8pPr marL="3200400" lvl="7" algn="l" defTabSz="457200" rtl="0" eaLnBrk="1" latinLnBrk="0" hangingPunct="1">
      <a:defRPr sz="1800" kern="1200">
        <a:solidFill>
          <a:schemeClr val="tx1"/>
        </a:solidFill>
        <a:latin typeface="+mn-lt"/>
        <a:ea typeface="+mn-ea"/>
        <a:cs typeface="+mn-cs"/>
      </a:defRPr>
    </a:lvl8pPr>
    <a:lvl9pPr marL="3657600" lvl="8"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000000"/>
          </p15:clr>
        </p15:guide>
        <p15:guide id="2" pos="384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16" autoAdjust="0"/>
    <p:restoredTop sz="94660"/>
  </p:normalViewPr>
  <p:slideViewPr>
    <p:cSldViewPr snapToGrid="0">
      <p:cViewPr>
        <p:scale>
          <a:sx n="75" d="100"/>
          <a:sy n="75" d="100"/>
        </p:scale>
        <p:origin x="1008" y="1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3" Type="http://schemas.openxmlformats.org/officeDocument/2006/relationships/slide" Target="slides/slide232.xml"/><Relationship Id="rId238" Type="http://schemas.openxmlformats.org/officeDocument/2006/relationships/slide" Target="slides/slide237.xml"/><Relationship Id="rId254" Type="http://schemas.openxmlformats.org/officeDocument/2006/relationships/tableStyles" Target="tableStyles.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notesMaster" Target="notesMasters/notesMaster1.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presProps" Target="pres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viewProps" Target="viewProps.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theme" Target="theme/theme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7B6961-98D9-734E-8313-8C70E843B8DE}" type="datetimeFigureOut">
              <a:rPr lang="en-US" smtClean="0"/>
              <a:t>3/22/2024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56CD1C-3885-334E-92AD-2BF65F0355A4}" type="slidenum">
              <a:rPr lang="en-US" smtClean="0"/>
              <a:t>‹#›</a:t>
            </a:fld>
            <a:endParaRPr lang="en-US"/>
          </a:p>
        </p:txBody>
      </p:sp>
    </p:spTree>
    <p:extLst>
      <p:ext uri="{BB962C8B-B14F-4D97-AF65-F5344CB8AC3E}">
        <p14:creationId xmlns:p14="http://schemas.microsoft.com/office/powerpoint/2010/main" val="166989240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a:extLst>
              <a:ext uri="{FF2B5EF4-FFF2-40B4-BE49-F238E27FC236}">
                <a16:creationId xmlns:a16="http://schemas.microsoft.com/office/drawing/2014/main" id="{9A72CB53-2BB8-978F-F1CF-F40D463DD1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84D24DE1-4321-4274-8681-FE751AA85AC6}" type="slidenum">
              <a:rPr lang="en-US" altLang="en-US" sz="1200">
                <a:latin typeface="Arial" panose="020B0604020202020204" pitchFamily="34" charset="0"/>
              </a:rPr>
              <a:pPr/>
              <a:t>3</a:t>
            </a:fld>
            <a:endParaRPr lang="en-US" altLang="en-US" sz="1200">
              <a:latin typeface="Arial" panose="020B0604020202020204" pitchFamily="34" charset="0"/>
            </a:endParaRPr>
          </a:p>
        </p:txBody>
      </p:sp>
      <p:sp>
        <p:nvSpPr>
          <p:cNvPr id="282627" name="Rectangle 7">
            <a:extLst>
              <a:ext uri="{FF2B5EF4-FFF2-40B4-BE49-F238E27FC236}">
                <a16:creationId xmlns:a16="http://schemas.microsoft.com/office/drawing/2014/main" id="{E08C11FF-787A-AC8E-D5D7-95FF9E2C591B}"/>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4B21789A-9915-4526-BF5A-BC8D7E615060}" type="slidenum">
              <a:rPr lang="en-US" altLang="en-US" sz="1200">
                <a:latin typeface="Arial" panose="020B0604020202020204" pitchFamily="34" charset="0"/>
                <a:cs typeface="Arial" panose="020B0604020202020204" pitchFamily="34" charset="0"/>
              </a:rPr>
              <a:pPr algn="r" eaLnBrk="1" hangingPunct="1"/>
              <a:t>3</a:t>
            </a:fld>
            <a:endParaRPr lang="en-US" altLang="en-US" sz="1200">
              <a:latin typeface="Arial" panose="020B0604020202020204" pitchFamily="34" charset="0"/>
              <a:cs typeface="Arial" panose="020B0604020202020204" pitchFamily="34" charset="0"/>
            </a:endParaRPr>
          </a:p>
        </p:txBody>
      </p:sp>
      <p:sp>
        <p:nvSpPr>
          <p:cNvPr id="282628" name="Rectangle 2">
            <a:extLst>
              <a:ext uri="{FF2B5EF4-FFF2-40B4-BE49-F238E27FC236}">
                <a16:creationId xmlns:a16="http://schemas.microsoft.com/office/drawing/2014/main" id="{3AF05327-ED55-A86D-8804-9D37FD5FEA92}"/>
              </a:ext>
            </a:extLst>
          </p:cNvPr>
          <p:cNvSpPr>
            <a:spLocks noGrp="1" noRot="1" noChangeAspect="1" noChangeArrowheads="1" noTextEdit="1"/>
          </p:cNvSpPr>
          <p:nvPr>
            <p:ph type="sldImg"/>
          </p:nvPr>
        </p:nvSpPr>
        <p:spPr>
          <a:solidFill>
            <a:srgbClr val="FFFFFF"/>
          </a:solidFill>
          <a:ln/>
        </p:spPr>
      </p:sp>
      <p:sp>
        <p:nvSpPr>
          <p:cNvPr id="282629" name="Rectangle 3">
            <a:extLst>
              <a:ext uri="{FF2B5EF4-FFF2-40B4-BE49-F238E27FC236}">
                <a16:creationId xmlns:a16="http://schemas.microsoft.com/office/drawing/2014/main" id="{5370BE45-2AFA-35A4-AC58-E5FF2D8ECAAA}"/>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7">
            <a:extLst>
              <a:ext uri="{FF2B5EF4-FFF2-40B4-BE49-F238E27FC236}">
                <a16:creationId xmlns:a16="http://schemas.microsoft.com/office/drawing/2014/main" id="{908F103E-40C0-5260-6DB5-490585E0B5E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15E68055-4859-480F-85F3-4296184AD026}" type="slidenum">
              <a:rPr lang="en-US" altLang="en-US" sz="1200">
                <a:latin typeface="Arial" panose="020B0604020202020204" pitchFamily="34" charset="0"/>
              </a:rPr>
              <a:pPr/>
              <a:t>12</a:t>
            </a:fld>
            <a:endParaRPr lang="en-US" altLang="en-US" sz="1200">
              <a:latin typeface="Arial" panose="020B0604020202020204" pitchFamily="34" charset="0"/>
            </a:endParaRPr>
          </a:p>
        </p:txBody>
      </p:sp>
      <p:sp>
        <p:nvSpPr>
          <p:cNvPr id="305155" name="Rectangle 7">
            <a:extLst>
              <a:ext uri="{FF2B5EF4-FFF2-40B4-BE49-F238E27FC236}">
                <a16:creationId xmlns:a16="http://schemas.microsoft.com/office/drawing/2014/main" id="{D788347B-C261-9ED1-7ECA-B2C47B1CD4C3}"/>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E895FA1E-139C-4D24-8B68-FE3B2ADE8E1E}" type="slidenum">
              <a:rPr lang="en-US" altLang="en-US" sz="1200">
                <a:latin typeface="Arial" panose="020B0604020202020204" pitchFamily="34" charset="0"/>
                <a:cs typeface="Arial" panose="020B0604020202020204" pitchFamily="34" charset="0"/>
              </a:rPr>
              <a:pPr algn="r" eaLnBrk="1" hangingPunct="1"/>
              <a:t>12</a:t>
            </a:fld>
            <a:endParaRPr lang="en-US" altLang="en-US" sz="1200">
              <a:latin typeface="Arial" panose="020B0604020202020204" pitchFamily="34" charset="0"/>
              <a:cs typeface="Arial" panose="020B0604020202020204" pitchFamily="34" charset="0"/>
            </a:endParaRPr>
          </a:p>
        </p:txBody>
      </p:sp>
      <p:sp>
        <p:nvSpPr>
          <p:cNvPr id="305156" name="Rectangle 1026">
            <a:extLst>
              <a:ext uri="{FF2B5EF4-FFF2-40B4-BE49-F238E27FC236}">
                <a16:creationId xmlns:a16="http://schemas.microsoft.com/office/drawing/2014/main" id="{9FED0728-419D-3695-ABD3-0BE6A89D1BDB}"/>
              </a:ext>
            </a:extLst>
          </p:cNvPr>
          <p:cNvSpPr>
            <a:spLocks noGrp="1" noRot="1" noChangeAspect="1" noChangeArrowheads="1" noTextEdit="1"/>
          </p:cNvSpPr>
          <p:nvPr>
            <p:ph type="sldImg"/>
          </p:nvPr>
        </p:nvSpPr>
        <p:spPr>
          <a:solidFill>
            <a:srgbClr val="FFFFFF"/>
          </a:solidFill>
          <a:ln/>
        </p:spPr>
      </p:sp>
      <p:sp>
        <p:nvSpPr>
          <p:cNvPr id="305157" name="Rectangle 1027">
            <a:extLst>
              <a:ext uri="{FF2B5EF4-FFF2-40B4-BE49-F238E27FC236}">
                <a16:creationId xmlns:a16="http://schemas.microsoft.com/office/drawing/2014/main" id="{6F043D8E-176F-19B6-1CF7-49E15BD9F11E}"/>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Cells begin to multiply out of control when normal cells acquire an error – usually called a mutation – in their DNA. </a:t>
            </a:r>
            <a:r>
              <a:rPr lang="en-US" dirty="0"/>
              <a:t>Researchers</a:t>
            </a:r>
            <a:r>
              <a:rPr lang="en-US" baseline="0" dirty="0"/>
              <a:t> are examining a number of factors that could contribute to the causes of cell mutation. Some of these factors are highlighted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171450" indent="-171450">
              <a:buFont typeface="Arial" panose="020B0604020202020204" pitchFamily="34" charset="0"/>
              <a:buChar char="•"/>
            </a:pPr>
            <a:r>
              <a:rPr lang="en-US" baseline="0" dirty="0"/>
              <a:t>There may be multiple insults – or injuries – to the cell from physical trauma, radiation, or carcinogens.</a:t>
            </a:r>
          </a:p>
          <a:p>
            <a:pPr marL="171450" indent="-171450">
              <a:buFont typeface="Arial" panose="020B0604020202020204" pitchFamily="34" charset="0"/>
              <a:buChar char="•"/>
            </a:pPr>
            <a:r>
              <a:rPr lang="en-US" baseline="0" dirty="0"/>
              <a:t>Perhaps a single traumatic hit damaged the cell and caused the abnormality.</a:t>
            </a:r>
          </a:p>
          <a:p>
            <a:pPr marL="171450" indent="-171450">
              <a:buFont typeface="Arial" panose="020B0604020202020204" pitchFamily="34" charset="0"/>
              <a:buChar char="•"/>
            </a:pPr>
            <a:r>
              <a:rPr lang="en-US" baseline="0" dirty="0"/>
              <a:t>A compromised immune system may allow mutated cells to continue living and growing.</a:t>
            </a:r>
          </a:p>
          <a:p>
            <a:pPr marL="171450" indent="-171450">
              <a:buFont typeface="Arial" panose="020B0604020202020204" pitchFamily="34" charset="0"/>
              <a:buChar char="•"/>
            </a:pPr>
            <a:r>
              <a:rPr lang="en-US" baseline="0" dirty="0"/>
              <a:t>Cell-to-cell communication may also play a role. Cells in our bodies talk to each other through chemical signals. Although scientists are still learning about this, it is possible that some of these chemical signals may damage a cell’s DNA.</a:t>
            </a:r>
          </a:p>
        </p:txBody>
      </p:sp>
      <p:sp>
        <p:nvSpPr>
          <p:cNvPr id="4" name="Slide Number Placeholder 3"/>
          <p:cNvSpPr>
            <a:spLocks noGrp="1"/>
          </p:cNvSpPr>
          <p:nvPr>
            <p:ph type="sldNum" sz="quarter" idx="10"/>
          </p:nvPr>
        </p:nvSpPr>
        <p:spPr/>
        <p:txBody>
          <a:bodyPr/>
          <a:lstStyle/>
          <a:p>
            <a:fld id="{E795D16D-A1CA-45DA-B927-A6A401A0DAE7}" type="slidenum">
              <a:rPr lang="en-US" smtClean="0"/>
              <a:t>220</a:t>
            </a:fld>
            <a:endParaRPr lang="en-US"/>
          </a:p>
        </p:txBody>
      </p:sp>
    </p:spTree>
    <p:extLst>
      <p:ext uri="{BB962C8B-B14F-4D97-AF65-F5344CB8AC3E}">
        <p14:creationId xmlns:p14="http://schemas.microsoft.com/office/powerpoint/2010/main" val="170214510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lump</a:t>
            </a:r>
            <a:r>
              <a:rPr lang="en-US" baseline="0" dirty="0"/>
              <a:t> of abnormal cells is most commonly called a tumor. Other words used to describe tumors are neoplasm, lesion, or space occupying mass. A neoplasm can be benign or malignant (or cancerous). We’ll talk more about cancerous vs. non- cancerous tumors when we discuss the different types of brain tumors.</a:t>
            </a:r>
          </a:p>
          <a:p>
            <a:endParaRPr lang="en-US" dirty="0"/>
          </a:p>
        </p:txBody>
      </p:sp>
      <p:sp>
        <p:nvSpPr>
          <p:cNvPr id="4" name="Slide Number Placeholder 3"/>
          <p:cNvSpPr>
            <a:spLocks noGrp="1"/>
          </p:cNvSpPr>
          <p:nvPr>
            <p:ph type="sldNum" sz="quarter" idx="10"/>
          </p:nvPr>
        </p:nvSpPr>
        <p:spPr/>
        <p:txBody>
          <a:bodyPr/>
          <a:lstStyle/>
          <a:p>
            <a:fld id="{E795D16D-A1CA-45DA-B927-A6A401A0DAE7}" type="slidenum">
              <a:rPr lang="en-US" smtClean="0"/>
              <a:t>221</a:t>
            </a:fld>
            <a:endParaRPr lang="en-US"/>
          </a:p>
        </p:txBody>
      </p:sp>
    </p:spTree>
    <p:extLst>
      <p:ext uri="{BB962C8B-B14F-4D97-AF65-F5344CB8AC3E}">
        <p14:creationId xmlns:p14="http://schemas.microsoft.com/office/powerpoint/2010/main" val="304124457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a:t>
            </a:r>
            <a:r>
              <a:rPr lang="en-US" baseline="0" dirty="0"/>
              <a:t> or your loved one most likely experienced one or more of these symptoms before being diagnosed with a brain tumor.</a:t>
            </a:r>
          </a:p>
          <a:p>
            <a:endParaRPr lang="en-US" baseline="0" dirty="0"/>
          </a:p>
          <a:p>
            <a:r>
              <a:rPr lang="en-US" baseline="0" dirty="0"/>
              <a:t>Common symptoms include:</a:t>
            </a:r>
          </a:p>
          <a:p>
            <a:pPr marL="171450" indent="-171450">
              <a:buFont typeface="Arial" panose="020B0604020202020204" pitchFamily="34" charset="0"/>
              <a:buChar char="•"/>
            </a:pPr>
            <a:r>
              <a:rPr lang="en-US" baseline="0" dirty="0"/>
              <a:t>Unusual or new headaches</a:t>
            </a:r>
          </a:p>
          <a:p>
            <a:pPr marL="171450" indent="-171450">
              <a:buFont typeface="Arial" panose="020B0604020202020204" pitchFamily="34" charset="0"/>
              <a:buChar char="•"/>
            </a:pPr>
            <a:r>
              <a:rPr lang="en-US" baseline="0" dirty="0"/>
              <a:t>One or more seizures, which can simply be an involuntary movement of an extremity or a blanked-out look where the person remains conscious. On the other hand, the person may have a generalized seizure with full body shaking, falling to the ground, and the person is unconscious.</a:t>
            </a:r>
          </a:p>
          <a:p>
            <a:pPr marL="171450" indent="-171450">
              <a:buFont typeface="Arial" panose="020B0604020202020204" pitchFamily="34" charset="0"/>
              <a:buChar char="•"/>
            </a:pPr>
            <a:r>
              <a:rPr lang="en-US" baseline="0" dirty="0"/>
              <a:t>Some people experience memory, personality, or behavioral changes. These symptoms are often seen by their loved ones first. </a:t>
            </a:r>
          </a:p>
          <a:p>
            <a:pPr marL="171450" indent="-171450">
              <a:buFont typeface="Arial" panose="020B0604020202020204" pitchFamily="34" charset="0"/>
              <a:buChar char="•"/>
            </a:pPr>
            <a:r>
              <a:rPr lang="en-US" baseline="0" dirty="0"/>
              <a:t>Other people may develop blurred vision or double vision. </a:t>
            </a:r>
          </a:p>
          <a:p>
            <a:pPr marL="171450" indent="-171450">
              <a:buFont typeface="Arial" panose="020B0604020202020204" pitchFamily="34" charset="0"/>
              <a:buChar char="•"/>
            </a:pPr>
            <a:r>
              <a:rPr lang="en-US" baseline="0" dirty="0"/>
              <a:t>And they may have change in motor control, like difficulty controlling movement</a:t>
            </a:r>
          </a:p>
        </p:txBody>
      </p:sp>
      <p:sp>
        <p:nvSpPr>
          <p:cNvPr id="4" name="Slide Number Placeholder 3"/>
          <p:cNvSpPr>
            <a:spLocks noGrp="1"/>
          </p:cNvSpPr>
          <p:nvPr>
            <p:ph type="sldNum" sz="quarter" idx="10"/>
          </p:nvPr>
        </p:nvSpPr>
        <p:spPr/>
        <p:txBody>
          <a:bodyPr/>
          <a:lstStyle/>
          <a:p>
            <a:fld id="{E795D16D-A1CA-45DA-B927-A6A401A0DAE7}" type="slidenum">
              <a:rPr lang="en-US" smtClean="0"/>
              <a:t>222</a:t>
            </a:fld>
            <a:endParaRPr lang="en-US"/>
          </a:p>
        </p:txBody>
      </p:sp>
    </p:spTree>
    <p:extLst>
      <p:ext uri="{BB962C8B-B14F-4D97-AF65-F5344CB8AC3E}">
        <p14:creationId xmlns:p14="http://schemas.microsoft.com/office/powerpoint/2010/main" val="292374349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take a quick look at the brain.</a:t>
            </a:r>
          </a:p>
          <a:p>
            <a:endParaRPr lang="en-US" dirty="0"/>
          </a:p>
          <a:p>
            <a:r>
              <a:rPr lang="en-US" dirty="0"/>
              <a:t>Symptoms</a:t>
            </a:r>
            <a:r>
              <a:rPr lang="en-US" baseline="0" dirty="0"/>
              <a:t> are often related to the location of the tumor. As in the illustration, different parts of the brain have unique functions.  The frontal lobe controls thoughts and reasoning, and primary movement. The parietal lobe regulates sensation, sensory perception and spatial relationships. The temporal lobe controls behavior, memory, emotion, and hearing and vision pathways. The cerebellum controls balance. The brain stem has many connections to and from the spinal cord to the brain. In fact, there are many connections all over the brain. </a:t>
            </a:r>
          </a:p>
          <a:p>
            <a:endParaRPr lang="en-US" baseline="0" dirty="0"/>
          </a:p>
          <a:p>
            <a:r>
              <a:rPr lang="en-US" baseline="0" dirty="0"/>
              <a:t>The tumor location can affect the specific function of that part of the brain where it is located. </a:t>
            </a:r>
            <a:endParaRPr lang="en-US" dirty="0"/>
          </a:p>
        </p:txBody>
      </p:sp>
      <p:sp>
        <p:nvSpPr>
          <p:cNvPr id="4" name="Slide Number Placeholder 3"/>
          <p:cNvSpPr>
            <a:spLocks noGrp="1"/>
          </p:cNvSpPr>
          <p:nvPr>
            <p:ph type="sldNum" sz="quarter" idx="10"/>
          </p:nvPr>
        </p:nvSpPr>
        <p:spPr/>
        <p:txBody>
          <a:bodyPr/>
          <a:lstStyle/>
          <a:p>
            <a:fld id="{E795D16D-A1CA-45DA-B927-A6A401A0DAE7}" type="slidenum">
              <a:rPr lang="en-US" smtClean="0"/>
              <a:t>223</a:t>
            </a:fld>
            <a:endParaRPr lang="en-US"/>
          </a:p>
        </p:txBody>
      </p:sp>
    </p:spTree>
    <p:extLst>
      <p:ext uri="{BB962C8B-B14F-4D97-AF65-F5344CB8AC3E}">
        <p14:creationId xmlns:p14="http://schemas.microsoft.com/office/powerpoint/2010/main" val="376764559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determine whether or not a patient with these symptoms has a brain tumor,</a:t>
            </a:r>
            <a:r>
              <a:rPr lang="en-US" baseline="0" dirty="0"/>
              <a:t> and to get more information about the tumor, </a:t>
            </a:r>
            <a:r>
              <a:rPr lang="en-US" dirty="0"/>
              <a:t>an MRI with a contrast dye remains</a:t>
            </a:r>
            <a:r>
              <a:rPr lang="en-US" baseline="0" dirty="0"/>
              <a:t> the gold standard for brain tumor diagnosis. If a person is taken to the emergency room for neurological symptoms, a CT scan is commonly the first test done. If a brain tumor is suspected from the results of the CT Scan, usually the doctor will then order an MRI. </a:t>
            </a:r>
            <a:endParaRPr lang="en-US" dirty="0"/>
          </a:p>
        </p:txBody>
      </p:sp>
      <p:sp>
        <p:nvSpPr>
          <p:cNvPr id="4" name="Slide Number Placeholder 3"/>
          <p:cNvSpPr>
            <a:spLocks noGrp="1"/>
          </p:cNvSpPr>
          <p:nvPr>
            <p:ph type="sldNum" sz="quarter" idx="10"/>
          </p:nvPr>
        </p:nvSpPr>
        <p:spPr/>
        <p:txBody>
          <a:bodyPr/>
          <a:lstStyle/>
          <a:p>
            <a:fld id="{E795D16D-A1CA-45DA-B927-A6A401A0DAE7}" type="slidenum">
              <a:rPr lang="en-US" smtClean="0"/>
              <a:t>224</a:t>
            </a:fld>
            <a:endParaRPr lang="en-US"/>
          </a:p>
        </p:txBody>
      </p:sp>
    </p:spTree>
    <p:extLst>
      <p:ext uri="{BB962C8B-B14F-4D97-AF65-F5344CB8AC3E}">
        <p14:creationId xmlns:p14="http://schemas.microsoft.com/office/powerpoint/2010/main" val="236035573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a:t>
            </a:r>
            <a:r>
              <a:rPr lang="en-US" baseline="0" dirty="0"/>
              <a:t> a brain tumor has been identified, t</a:t>
            </a:r>
            <a:r>
              <a:rPr lang="en-US" dirty="0"/>
              <a:t>issue</a:t>
            </a:r>
            <a:r>
              <a:rPr lang="en-US" baseline="0" dirty="0"/>
              <a:t> samples of the brain tumor are the most reliable method of diagnosis to determine the nature of the abnormality.</a:t>
            </a:r>
          </a:p>
          <a:p>
            <a:endParaRPr lang="en-US" baseline="0" dirty="0"/>
          </a:p>
          <a:p>
            <a:r>
              <a:rPr lang="en-US" baseline="0" dirty="0"/>
              <a:t>After the tumor’s cells are removed, a pathologist is able to examine the cell types under a microscope. </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In addition, your doctor may perform other tests that will provide data about the genomic characteristics of the tumor. These are called biomarkers, and can be found in the abnormal cells themselves, or sometimes in the blood and other bodily fluids as well. Biomarker analysis is needed to determine the type of tumor and plan a course for treatment.</a:t>
            </a:r>
            <a:endParaRPr lang="en-US" dirty="0"/>
          </a:p>
        </p:txBody>
      </p:sp>
      <p:sp>
        <p:nvSpPr>
          <p:cNvPr id="4" name="Slide Number Placeholder 3"/>
          <p:cNvSpPr>
            <a:spLocks noGrp="1"/>
          </p:cNvSpPr>
          <p:nvPr>
            <p:ph type="sldNum" sz="quarter" idx="10"/>
          </p:nvPr>
        </p:nvSpPr>
        <p:spPr/>
        <p:txBody>
          <a:bodyPr/>
          <a:lstStyle/>
          <a:p>
            <a:fld id="{E795D16D-A1CA-45DA-B927-A6A401A0DAE7}" type="slidenum">
              <a:rPr lang="en-US" smtClean="0"/>
              <a:t>225</a:t>
            </a:fld>
            <a:endParaRPr lang="en-US"/>
          </a:p>
        </p:txBody>
      </p:sp>
    </p:spTree>
    <p:extLst>
      <p:ext uri="{BB962C8B-B14F-4D97-AF65-F5344CB8AC3E}">
        <p14:creationId xmlns:p14="http://schemas.microsoft.com/office/powerpoint/2010/main" val="84112919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Tumors are generally divided into two broad categories.</a:t>
            </a:r>
          </a:p>
          <a:p>
            <a:endParaRPr lang="en-US" baseline="0" dirty="0"/>
          </a:p>
          <a:p>
            <a:r>
              <a:rPr lang="en-US" dirty="0"/>
              <a:t>Brain tumors</a:t>
            </a:r>
            <a:r>
              <a:rPr lang="en-US" baseline="0" dirty="0"/>
              <a:t> are either </a:t>
            </a:r>
            <a:r>
              <a:rPr lang="en-US" b="1" baseline="0" dirty="0"/>
              <a:t>primary</a:t>
            </a:r>
            <a:r>
              <a:rPr lang="en-US" baseline="0" dirty="0"/>
              <a:t> or </a:t>
            </a:r>
            <a:r>
              <a:rPr lang="en-US" b="1" baseline="0" dirty="0"/>
              <a:t>metastatic</a:t>
            </a:r>
            <a:r>
              <a:rPr lang="en-US" baseline="0" dirty="0"/>
              <a:t> in nature. The main difference is where the tumor originates.</a:t>
            </a:r>
          </a:p>
          <a:p>
            <a:endParaRPr lang="en-US" baseline="0" dirty="0"/>
          </a:p>
          <a:p>
            <a:r>
              <a:rPr lang="en-US" b="1" baseline="0" dirty="0"/>
              <a:t>Primary brain tumors </a:t>
            </a:r>
            <a:r>
              <a:rPr lang="en-US" baseline="0" dirty="0"/>
              <a:t>begin in the brain, and tend to stay in the brain. As previously stated, nearly 70,000 brain tumors are diagnosed annually, and about 4,600 of these cases are in children. Nearly 700,000 people are living with a primary brain tumor. Primary brain tumors may be benign – meaning they are not cancerous – or they may be malignant (or cancerous). Some tumors are “in between” and cannot easily be classified as benign or malignant.</a:t>
            </a:r>
          </a:p>
          <a:p>
            <a:endParaRPr lang="en-US" baseline="0" dirty="0"/>
          </a:p>
          <a:p>
            <a:r>
              <a:rPr lang="en-US" b="1" baseline="0" dirty="0"/>
              <a:t>Metastatic tumors </a:t>
            </a:r>
            <a:r>
              <a:rPr lang="en-US" baseline="0" dirty="0"/>
              <a:t>begin as a cancer somewhere else in the body and spread to the brain. They are almost always malignant.</a:t>
            </a:r>
            <a:endParaRPr lang="en-US" dirty="0"/>
          </a:p>
        </p:txBody>
      </p:sp>
      <p:sp>
        <p:nvSpPr>
          <p:cNvPr id="4" name="Slide Number Placeholder 3"/>
          <p:cNvSpPr>
            <a:spLocks noGrp="1"/>
          </p:cNvSpPr>
          <p:nvPr>
            <p:ph type="sldNum" sz="quarter" idx="10"/>
          </p:nvPr>
        </p:nvSpPr>
        <p:spPr/>
        <p:txBody>
          <a:bodyPr/>
          <a:lstStyle/>
          <a:p>
            <a:fld id="{E795D16D-A1CA-45DA-B927-A6A401A0DAE7}" type="slidenum">
              <a:rPr lang="en-US" smtClean="0"/>
              <a:t>226</a:t>
            </a:fld>
            <a:endParaRPr lang="en-US"/>
          </a:p>
        </p:txBody>
      </p:sp>
    </p:spTree>
    <p:extLst>
      <p:ext uri="{BB962C8B-B14F-4D97-AF65-F5344CB8AC3E}">
        <p14:creationId xmlns:p14="http://schemas.microsoft.com/office/powerpoint/2010/main" val="275964123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MRI Scans </a:t>
            </a:r>
            <a:r>
              <a:rPr lang="en-US" baseline="0" dirty="0"/>
              <a:t>of primary and metastatic brain tumors. About two thirds of patients with metastatic brain tumors have more than one tumor.</a:t>
            </a:r>
            <a:endParaRPr lang="en-US" dirty="0"/>
          </a:p>
        </p:txBody>
      </p:sp>
      <p:sp>
        <p:nvSpPr>
          <p:cNvPr id="4" name="Slide Number Placeholder 3"/>
          <p:cNvSpPr>
            <a:spLocks noGrp="1"/>
          </p:cNvSpPr>
          <p:nvPr>
            <p:ph type="sldNum" sz="quarter" idx="10"/>
          </p:nvPr>
        </p:nvSpPr>
        <p:spPr/>
        <p:txBody>
          <a:bodyPr/>
          <a:lstStyle/>
          <a:p>
            <a:fld id="{E795D16D-A1CA-45DA-B927-A6A401A0DAE7}" type="slidenum">
              <a:rPr lang="en-US" smtClean="0"/>
              <a:t>227</a:t>
            </a:fld>
            <a:endParaRPr lang="en-US"/>
          </a:p>
        </p:txBody>
      </p:sp>
    </p:spTree>
    <p:extLst>
      <p:ext uri="{BB962C8B-B14F-4D97-AF65-F5344CB8AC3E}">
        <p14:creationId xmlns:p14="http://schemas.microsoft.com/office/powerpoint/2010/main" val="159379399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Metastatic tumors</a:t>
            </a:r>
            <a:r>
              <a:rPr lang="en-US" baseline="0" dirty="0"/>
              <a:t> are considered an extension of the tumor from the primary cancer site, such as breast, lung, or skin.  A person may have just one tumor, but as previously stated, two thirds of the time, there will be more than one tumor. Metastatic tumors are commonly treated by the medical oncologist who has been treating the cancer at the primary site. Neuro-oncologists – doctors who specialize in brain tumors – can also be consulted.</a:t>
            </a:r>
            <a:endParaRPr lang="en-US" dirty="0"/>
          </a:p>
        </p:txBody>
      </p:sp>
      <p:sp>
        <p:nvSpPr>
          <p:cNvPr id="4" name="Slide Number Placeholder 3"/>
          <p:cNvSpPr>
            <a:spLocks noGrp="1"/>
          </p:cNvSpPr>
          <p:nvPr>
            <p:ph type="sldNum" sz="quarter" idx="10"/>
          </p:nvPr>
        </p:nvSpPr>
        <p:spPr/>
        <p:txBody>
          <a:bodyPr/>
          <a:lstStyle/>
          <a:p>
            <a:fld id="{E795D16D-A1CA-45DA-B927-A6A401A0DAE7}" type="slidenum">
              <a:rPr lang="en-US" smtClean="0"/>
              <a:t>228</a:t>
            </a:fld>
            <a:endParaRPr lang="en-US"/>
          </a:p>
        </p:txBody>
      </p:sp>
    </p:spTree>
    <p:extLst>
      <p:ext uri="{BB962C8B-B14F-4D97-AF65-F5344CB8AC3E}">
        <p14:creationId xmlns:p14="http://schemas.microsoft.com/office/powerpoint/2010/main" val="219780303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Primary</a:t>
            </a:r>
            <a:r>
              <a:rPr lang="en-US" baseline="0" dirty="0"/>
              <a:t> brain tumors start in the brain. The type of tumor is determined by what type of cell the tumor is made of. For example, an astrocytoma tumor is made of mutated astrocyte cells. Classification is changing based upon the biology of the tumor, including the biomarkers we discussed before. The Central Brain Tumor Registry is the organization that tracks the statistics of primary brain tumors.  </a:t>
            </a:r>
            <a:endParaRPr lang="en-US" dirty="0"/>
          </a:p>
        </p:txBody>
      </p:sp>
      <p:sp>
        <p:nvSpPr>
          <p:cNvPr id="4" name="Slide Number Placeholder 3"/>
          <p:cNvSpPr>
            <a:spLocks noGrp="1"/>
          </p:cNvSpPr>
          <p:nvPr>
            <p:ph type="sldNum" sz="quarter" idx="10"/>
          </p:nvPr>
        </p:nvSpPr>
        <p:spPr/>
        <p:txBody>
          <a:bodyPr/>
          <a:lstStyle/>
          <a:p>
            <a:fld id="{E795D16D-A1CA-45DA-B927-A6A401A0DAE7}" type="slidenum">
              <a:rPr lang="en-US" smtClean="0"/>
              <a:t>229</a:t>
            </a:fld>
            <a:endParaRPr lang="en-US"/>
          </a:p>
        </p:txBody>
      </p:sp>
    </p:spTree>
    <p:extLst>
      <p:ext uri="{BB962C8B-B14F-4D97-AF65-F5344CB8AC3E}">
        <p14:creationId xmlns:p14="http://schemas.microsoft.com/office/powerpoint/2010/main" val="19600064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7">
            <a:extLst>
              <a:ext uri="{FF2B5EF4-FFF2-40B4-BE49-F238E27FC236}">
                <a16:creationId xmlns:a16="http://schemas.microsoft.com/office/drawing/2014/main" id="{2D1F5A71-2249-5719-812D-5BF7521B3DE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DEB21FA2-B9F0-4190-80A0-9AAEABF764F8}" type="slidenum">
              <a:rPr lang="en-US" altLang="en-US" sz="1200">
                <a:latin typeface="Arial" panose="020B0604020202020204" pitchFamily="34" charset="0"/>
              </a:rPr>
              <a:pPr/>
              <a:t>13</a:t>
            </a:fld>
            <a:endParaRPr lang="en-US" altLang="en-US" sz="1200">
              <a:latin typeface="Arial" panose="020B0604020202020204" pitchFamily="34" charset="0"/>
            </a:endParaRPr>
          </a:p>
        </p:txBody>
      </p:sp>
      <p:sp>
        <p:nvSpPr>
          <p:cNvPr id="306179" name="Rectangle 7">
            <a:extLst>
              <a:ext uri="{FF2B5EF4-FFF2-40B4-BE49-F238E27FC236}">
                <a16:creationId xmlns:a16="http://schemas.microsoft.com/office/drawing/2014/main" id="{EA1709B4-F547-1A5B-6524-40D38115FC16}"/>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B3F7598D-B12B-49C6-912D-1B312B15C37F}" type="slidenum">
              <a:rPr lang="en-US" altLang="en-US" sz="1200">
                <a:latin typeface="Arial" panose="020B0604020202020204" pitchFamily="34" charset="0"/>
                <a:cs typeface="Arial" panose="020B0604020202020204" pitchFamily="34" charset="0"/>
              </a:rPr>
              <a:pPr algn="r" eaLnBrk="1" hangingPunct="1"/>
              <a:t>13</a:t>
            </a:fld>
            <a:endParaRPr lang="en-US" altLang="en-US" sz="1200">
              <a:latin typeface="Arial" panose="020B0604020202020204" pitchFamily="34" charset="0"/>
              <a:cs typeface="Arial" panose="020B0604020202020204" pitchFamily="34" charset="0"/>
            </a:endParaRPr>
          </a:p>
        </p:txBody>
      </p:sp>
      <p:sp>
        <p:nvSpPr>
          <p:cNvPr id="306180" name="Rectangle 1026">
            <a:extLst>
              <a:ext uri="{FF2B5EF4-FFF2-40B4-BE49-F238E27FC236}">
                <a16:creationId xmlns:a16="http://schemas.microsoft.com/office/drawing/2014/main" id="{AE5BB476-B2BA-7A9D-1C96-6792E7B2B984}"/>
              </a:ext>
            </a:extLst>
          </p:cNvPr>
          <p:cNvSpPr>
            <a:spLocks noGrp="1" noRot="1" noChangeAspect="1" noChangeArrowheads="1" noTextEdit="1"/>
          </p:cNvSpPr>
          <p:nvPr>
            <p:ph type="sldImg"/>
          </p:nvPr>
        </p:nvSpPr>
        <p:spPr>
          <a:solidFill>
            <a:srgbClr val="FFFFFF"/>
          </a:solidFill>
          <a:ln/>
        </p:spPr>
      </p:sp>
      <p:sp>
        <p:nvSpPr>
          <p:cNvPr id="306181" name="Rectangle 1027">
            <a:extLst>
              <a:ext uri="{FF2B5EF4-FFF2-40B4-BE49-F238E27FC236}">
                <a16:creationId xmlns:a16="http://schemas.microsoft.com/office/drawing/2014/main" id="{03514EFB-1A90-ADEB-2F9C-6F9CA5C80686}"/>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Benign brain tumors are considered noncancerous.</a:t>
            </a:r>
            <a:r>
              <a:rPr lang="en-US" sz="1200" b="0" i="0" kern="1200" baseline="0" dirty="0">
                <a:solidFill>
                  <a:schemeClr val="tx1"/>
                </a:solidFill>
                <a:effectLst/>
                <a:latin typeface="+mn-lt"/>
                <a:ea typeface="+mn-ea"/>
                <a:cs typeface="+mn-cs"/>
              </a:rPr>
              <a:t> They are slow growing. Even if a tumor is benign, the tumor can affect function depending on its location. A malignant tumor is faster growing and invades the brain. </a:t>
            </a:r>
            <a:endParaRPr lang="en-US" dirty="0"/>
          </a:p>
        </p:txBody>
      </p:sp>
      <p:sp>
        <p:nvSpPr>
          <p:cNvPr id="4" name="Slide Number Placeholder 3"/>
          <p:cNvSpPr>
            <a:spLocks noGrp="1"/>
          </p:cNvSpPr>
          <p:nvPr>
            <p:ph type="sldNum" sz="quarter" idx="10"/>
          </p:nvPr>
        </p:nvSpPr>
        <p:spPr/>
        <p:txBody>
          <a:bodyPr/>
          <a:lstStyle/>
          <a:p>
            <a:fld id="{E795D16D-A1CA-45DA-B927-A6A401A0DAE7}" type="slidenum">
              <a:rPr lang="en-US" smtClean="0"/>
              <a:t>230</a:t>
            </a:fld>
            <a:endParaRPr lang="en-US"/>
          </a:p>
        </p:txBody>
      </p:sp>
    </p:spTree>
    <p:extLst>
      <p:ext uri="{BB962C8B-B14F-4D97-AF65-F5344CB8AC3E}">
        <p14:creationId xmlns:p14="http://schemas.microsoft.com/office/powerpoint/2010/main" val="409558382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Tumors</a:t>
            </a:r>
            <a:r>
              <a:rPr lang="en-US" baseline="0" dirty="0"/>
              <a:t> are given a “grade” – one through four – to help your care team plan treatment. The grade levels are part of an international system put in place by the World Health Organization. The tumors are graded according to their malignancy.</a:t>
            </a:r>
          </a:p>
          <a:p>
            <a:endParaRPr lang="en-US" baseline="0" dirty="0"/>
          </a:p>
          <a:p>
            <a:pPr marL="171450" indent="-171450">
              <a:buFont typeface="Arial" panose="020B0604020202020204" pitchFamily="34" charset="0"/>
              <a:buChar char="•"/>
            </a:pPr>
            <a:r>
              <a:rPr lang="en-US" baseline="0" dirty="0"/>
              <a:t>Grade I tumors are the least malignant and are usually associated with long-term survival. They grow slowly, and can often be effectively removed by surgery.</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dirty="0"/>
              <a:t>Grade II tumors are relatively slow-growing and can spread into nearby</a:t>
            </a:r>
            <a:r>
              <a:rPr lang="en-US" baseline="0" dirty="0"/>
              <a:t> normal tissue. They can recur, sometimes as a higher-grade tumor.</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Grade III tumors are considered malignant. The cells of a grade III tumor are more actively reproducing and grow into nearby brain tissue. These tumors tend to recur.</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Grade IV tumors are the most malignant. They reproduce rapidly, and may even form new blood vessels to fuel their rapid growth.</a:t>
            </a:r>
          </a:p>
          <a:p>
            <a:endParaRPr lang="en-US" baseline="0" dirty="0"/>
          </a:p>
          <a:p>
            <a:r>
              <a:rPr lang="en-US" baseline="0" dirty="0"/>
              <a:t>Within the tumor there may be different “grades” of cells. Some cells may be growing more slowly while others are growing rapidly. The tumor is graded based on the most malignant cells detected.</a:t>
            </a:r>
            <a:endParaRPr lang="en-US" dirty="0"/>
          </a:p>
        </p:txBody>
      </p:sp>
      <p:sp>
        <p:nvSpPr>
          <p:cNvPr id="4" name="Slide Number Placeholder 3"/>
          <p:cNvSpPr>
            <a:spLocks noGrp="1"/>
          </p:cNvSpPr>
          <p:nvPr>
            <p:ph type="sldNum" sz="quarter" idx="10"/>
          </p:nvPr>
        </p:nvSpPr>
        <p:spPr/>
        <p:txBody>
          <a:bodyPr/>
          <a:lstStyle/>
          <a:p>
            <a:fld id="{E795D16D-A1CA-45DA-B927-A6A401A0DAE7}" type="slidenum">
              <a:rPr lang="en-US" smtClean="0"/>
              <a:t>231</a:t>
            </a:fld>
            <a:endParaRPr lang="en-US"/>
          </a:p>
        </p:txBody>
      </p:sp>
    </p:spTree>
    <p:extLst>
      <p:ext uri="{BB962C8B-B14F-4D97-AF65-F5344CB8AC3E}">
        <p14:creationId xmlns:p14="http://schemas.microsoft.com/office/powerpoint/2010/main" val="118073719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most common tumor</a:t>
            </a:r>
            <a:r>
              <a:rPr lang="en-US" baseline="0" dirty="0"/>
              <a:t> types include meningioma and glioma, which includes low grade astrocytoma, malignant astrocytoma, glioblastoma and oligodendroglioma. The next most common tumors include medulloblastoma, ependymoma and </a:t>
            </a:r>
            <a:r>
              <a:rPr lang="en-US" baseline="0" dirty="0" err="1"/>
              <a:t>pilocytic</a:t>
            </a:r>
            <a:r>
              <a:rPr lang="en-US" baseline="0" dirty="0"/>
              <a:t> astrocytoma. These tumors are more common in children. </a:t>
            </a:r>
          </a:p>
          <a:p>
            <a:endParaRPr lang="en-US" baseline="0" dirty="0"/>
          </a:p>
          <a:p>
            <a:r>
              <a:rPr lang="en-US" baseline="0" dirty="0"/>
              <a:t>I’ll go into more detail about these common tumor types.</a:t>
            </a:r>
            <a:endParaRPr lang="en-US" dirty="0"/>
          </a:p>
        </p:txBody>
      </p:sp>
      <p:sp>
        <p:nvSpPr>
          <p:cNvPr id="4" name="Slide Number Placeholder 3"/>
          <p:cNvSpPr>
            <a:spLocks noGrp="1"/>
          </p:cNvSpPr>
          <p:nvPr>
            <p:ph type="sldNum" sz="quarter" idx="10"/>
          </p:nvPr>
        </p:nvSpPr>
        <p:spPr/>
        <p:txBody>
          <a:bodyPr/>
          <a:lstStyle/>
          <a:p>
            <a:fld id="{E795D16D-A1CA-45DA-B927-A6A401A0DAE7}" type="slidenum">
              <a:rPr lang="en-US" smtClean="0"/>
              <a:t>232</a:t>
            </a:fld>
            <a:endParaRPr lang="en-US"/>
          </a:p>
        </p:txBody>
      </p:sp>
    </p:spTree>
    <p:extLst>
      <p:ext uri="{BB962C8B-B14F-4D97-AF65-F5344CB8AC3E}">
        <p14:creationId xmlns:p14="http://schemas.microsoft.com/office/powerpoint/2010/main" val="46228851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meningioma arises from the meninges, the covering of the brain.  </a:t>
            </a:r>
          </a:p>
          <a:p>
            <a:endParaRPr lang="en-US" baseline="0" dirty="0"/>
          </a:p>
          <a:p>
            <a:r>
              <a:rPr lang="en-US" baseline="0" dirty="0"/>
              <a:t>The picture on the left shows the tumor, the large white spot in the lower right-hand section of the brain. The meningioma is labeled on the right. Most of the time, meningiomas are not actually invading the brain, they are just pushing on the brain.</a:t>
            </a:r>
          </a:p>
          <a:p>
            <a:endParaRPr lang="en-US" baseline="0" dirty="0"/>
          </a:p>
          <a:p>
            <a:r>
              <a:rPr lang="en-US" baseline="0" dirty="0" err="1"/>
              <a:t>Meningiomas</a:t>
            </a:r>
            <a:r>
              <a:rPr lang="en-US" baseline="0" dirty="0"/>
              <a:t> are commonly slow growing and may not recur if the tumor is completely removed. A person can have neurological impairment if the meningioma is pushing on a functional area. For example, if the tumor is pushing on the optic nerves, there could be vision loss.  </a:t>
            </a:r>
            <a:endParaRPr lang="en-US" dirty="0"/>
          </a:p>
        </p:txBody>
      </p:sp>
      <p:sp>
        <p:nvSpPr>
          <p:cNvPr id="4" name="Slide Number Placeholder 3"/>
          <p:cNvSpPr>
            <a:spLocks noGrp="1"/>
          </p:cNvSpPr>
          <p:nvPr>
            <p:ph type="sldNum" sz="quarter" idx="10"/>
          </p:nvPr>
        </p:nvSpPr>
        <p:spPr/>
        <p:txBody>
          <a:bodyPr/>
          <a:lstStyle/>
          <a:p>
            <a:fld id="{E795D16D-A1CA-45DA-B927-A6A401A0DAE7}" type="slidenum">
              <a:rPr lang="en-US" smtClean="0"/>
              <a:t>233</a:t>
            </a:fld>
            <a:endParaRPr lang="en-US"/>
          </a:p>
        </p:txBody>
      </p:sp>
    </p:spTree>
    <p:extLst>
      <p:ext uri="{BB962C8B-B14F-4D97-AF65-F5344CB8AC3E}">
        <p14:creationId xmlns:p14="http://schemas.microsoft.com/office/powerpoint/2010/main" val="297422942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Gliomas </a:t>
            </a:r>
            <a:r>
              <a:rPr lang="en-US" dirty="0"/>
              <a:t>arise from the glial cells which</a:t>
            </a:r>
            <a:r>
              <a:rPr lang="en-US" baseline="0" dirty="0"/>
              <a:t> surround the nerve cells in the brain. They are the most numerous cells in the central nervous system.</a:t>
            </a:r>
          </a:p>
          <a:p>
            <a:endParaRPr lang="en-US" baseline="0" dirty="0"/>
          </a:p>
          <a:p>
            <a:r>
              <a:rPr lang="en-US" baseline="0" dirty="0"/>
              <a:t>Malignant primary brain tumors, such as a glioblastomas, typically </a:t>
            </a:r>
            <a:r>
              <a:rPr lang="en-US" sz="1200" b="0" i="0" kern="1200" dirty="0">
                <a:solidFill>
                  <a:schemeClr val="tx1"/>
                </a:solidFill>
                <a:effectLst/>
                <a:latin typeface="+mn-lt"/>
                <a:ea typeface="+mn-ea"/>
                <a:cs typeface="+mn-cs"/>
              </a:rPr>
              <a:t>grow faster than benign tumors, and aggressively invade surrounding tissue. </a:t>
            </a:r>
          </a:p>
          <a:p>
            <a:endParaRPr lang="en-US" sz="1200" b="0" i="0" kern="1200" dirty="0">
              <a:solidFill>
                <a:schemeClr val="tx1"/>
              </a:solidFill>
              <a:effectLst/>
              <a:latin typeface="+mn-lt"/>
              <a:ea typeface="+mn-ea"/>
              <a:cs typeface="+mn-cs"/>
            </a:endParaRPr>
          </a:p>
          <a:p>
            <a:r>
              <a:rPr lang="en-US" baseline="0" dirty="0"/>
              <a:t>There are many different types of glial cells, so many of the names of gliomas refer to the types of cells affected.</a:t>
            </a:r>
          </a:p>
          <a:p>
            <a:endParaRPr lang="en-US" baseline="0" dirty="0"/>
          </a:p>
          <a:p>
            <a:pPr marL="171450" indent="-171450">
              <a:buFont typeface="Arial" panose="020B0604020202020204" pitchFamily="34" charset="0"/>
              <a:buChar char="•"/>
            </a:pPr>
            <a:r>
              <a:rPr lang="en-US" baseline="0" dirty="0"/>
              <a:t>For example, </a:t>
            </a:r>
            <a:r>
              <a:rPr lang="en-US" baseline="0" dirty="0" err="1"/>
              <a:t>astocytomas</a:t>
            </a:r>
            <a:r>
              <a:rPr lang="en-US" baseline="0" dirty="0"/>
              <a:t> develop in the glial cells called astrocytes, which form connective tissue in the brain.</a:t>
            </a:r>
          </a:p>
          <a:p>
            <a:pPr marL="171450" indent="-171450">
              <a:buFont typeface="Arial" panose="020B0604020202020204" pitchFamily="34" charset="0"/>
              <a:buChar char="•"/>
            </a:pPr>
            <a:r>
              <a:rPr lang="en-US" baseline="0" dirty="0" err="1"/>
              <a:t>Oligodendrogliomas</a:t>
            </a:r>
            <a:r>
              <a:rPr lang="en-US" baseline="0" dirty="0"/>
              <a:t> develop in the oligodendrocytes, which are glial cells that make up the brain’s supportive tissue.</a:t>
            </a:r>
          </a:p>
          <a:p>
            <a:pPr marL="171450" indent="-171450">
              <a:buFont typeface="Arial" panose="020B0604020202020204" pitchFamily="34" charset="0"/>
              <a:buChar char="•"/>
            </a:pPr>
            <a:r>
              <a:rPr lang="en-US" baseline="0" dirty="0"/>
              <a:t>A mixed glioma is made up of more than one type of glial cell; however, with new technologies, doctors are now able to more accurately diagnose these tumors as either </a:t>
            </a:r>
            <a:r>
              <a:rPr lang="en-US" baseline="0" dirty="0" err="1"/>
              <a:t>astro</a:t>
            </a:r>
            <a:r>
              <a:rPr lang="en-US" baseline="0" dirty="0"/>
              <a:t>- or </a:t>
            </a:r>
            <a:r>
              <a:rPr lang="en-US" baseline="0" dirty="0" err="1"/>
              <a:t>oligodenroglioma</a:t>
            </a:r>
            <a:r>
              <a:rPr lang="en-US" baseline="0" dirty="0"/>
              <a:t>, so this diagnosis is becoming more rare.</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E795D16D-A1CA-45DA-B927-A6A401A0DAE7}" type="slidenum">
              <a:rPr lang="en-US" smtClean="0"/>
              <a:t>234</a:t>
            </a:fld>
            <a:endParaRPr lang="en-US"/>
          </a:p>
        </p:txBody>
      </p:sp>
    </p:spTree>
    <p:extLst>
      <p:ext uri="{BB962C8B-B14F-4D97-AF65-F5344CB8AC3E}">
        <p14:creationId xmlns:p14="http://schemas.microsoft.com/office/powerpoint/2010/main" val="226879233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picture</a:t>
            </a:r>
            <a:r>
              <a:rPr lang="en-US" baseline="0" dirty="0"/>
              <a:t> of an Anaplastic Astrocytoma, a type of glioma. It is also called a grade III a</a:t>
            </a:r>
            <a:r>
              <a:rPr lang="en-US" sz="1200" b="0" i="0" kern="1200" dirty="0">
                <a:solidFill>
                  <a:schemeClr val="tx1"/>
                </a:solidFill>
                <a:effectLst/>
                <a:latin typeface="+mn-lt"/>
                <a:ea typeface="+mn-ea"/>
                <a:cs typeface="+mn-cs"/>
              </a:rPr>
              <a:t>strocytoma, or a grade III malignant astrocytoma.</a:t>
            </a:r>
          </a:p>
        </p:txBody>
      </p:sp>
      <p:sp>
        <p:nvSpPr>
          <p:cNvPr id="4" name="Slide Number Placeholder 3"/>
          <p:cNvSpPr>
            <a:spLocks noGrp="1"/>
          </p:cNvSpPr>
          <p:nvPr>
            <p:ph type="sldNum" sz="quarter" idx="10"/>
          </p:nvPr>
        </p:nvSpPr>
        <p:spPr/>
        <p:txBody>
          <a:bodyPr/>
          <a:lstStyle/>
          <a:p>
            <a:fld id="{E795D16D-A1CA-45DA-B927-A6A401A0DAE7}" type="slidenum">
              <a:rPr lang="en-US" smtClean="0"/>
              <a:t>235</a:t>
            </a:fld>
            <a:endParaRPr lang="en-US"/>
          </a:p>
        </p:txBody>
      </p:sp>
    </p:spTree>
    <p:extLst>
      <p:ext uri="{BB962C8B-B14F-4D97-AF65-F5344CB8AC3E}">
        <p14:creationId xmlns:p14="http://schemas.microsoft.com/office/powerpoint/2010/main" val="216947719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picture of a Glioblastoma, the most aggressive type</a:t>
            </a:r>
            <a:r>
              <a:rPr lang="en-US" baseline="0" dirty="0"/>
              <a:t> of glioma. It is also known as a grade IV astrocytoma.</a:t>
            </a:r>
            <a:endParaRPr lang="en-US" dirty="0"/>
          </a:p>
        </p:txBody>
      </p:sp>
      <p:sp>
        <p:nvSpPr>
          <p:cNvPr id="4" name="Slide Number Placeholder 3"/>
          <p:cNvSpPr>
            <a:spLocks noGrp="1"/>
          </p:cNvSpPr>
          <p:nvPr>
            <p:ph type="sldNum" sz="quarter" idx="10"/>
          </p:nvPr>
        </p:nvSpPr>
        <p:spPr/>
        <p:txBody>
          <a:bodyPr/>
          <a:lstStyle/>
          <a:p>
            <a:fld id="{E795D16D-A1CA-45DA-B927-A6A401A0DAE7}" type="slidenum">
              <a:rPr lang="en-US" smtClean="0"/>
              <a:t>236</a:t>
            </a:fld>
            <a:endParaRPr lang="en-US"/>
          </a:p>
        </p:txBody>
      </p:sp>
    </p:spTree>
    <p:extLst>
      <p:ext uri="{BB962C8B-B14F-4D97-AF65-F5344CB8AC3E}">
        <p14:creationId xmlns:p14="http://schemas.microsoft.com/office/powerpoint/2010/main" val="211344113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Brain</a:t>
            </a:r>
            <a:r>
              <a:rPr lang="en-US" baseline="0" dirty="0"/>
              <a:t> tumors do not discriminate between people of color, or socio economic status, and have only a little difference between males and females. Younger adults tend to have low-grade tumors, and older adults will more likely have malignant tumors. </a:t>
            </a:r>
            <a:endParaRPr lang="en-US" dirty="0"/>
          </a:p>
        </p:txBody>
      </p:sp>
      <p:sp>
        <p:nvSpPr>
          <p:cNvPr id="4" name="Slide Number Placeholder 3"/>
          <p:cNvSpPr>
            <a:spLocks noGrp="1"/>
          </p:cNvSpPr>
          <p:nvPr>
            <p:ph type="sldNum" sz="quarter" idx="10"/>
          </p:nvPr>
        </p:nvSpPr>
        <p:spPr/>
        <p:txBody>
          <a:bodyPr/>
          <a:lstStyle/>
          <a:p>
            <a:fld id="{E795D16D-A1CA-45DA-B927-A6A401A0DAE7}" type="slidenum">
              <a:rPr lang="en-US" smtClean="0"/>
              <a:t>237</a:t>
            </a:fld>
            <a:endParaRPr lang="en-US"/>
          </a:p>
        </p:txBody>
      </p:sp>
    </p:spTree>
    <p:extLst>
      <p:ext uri="{BB962C8B-B14F-4D97-AF65-F5344CB8AC3E}">
        <p14:creationId xmlns:p14="http://schemas.microsoft.com/office/powerpoint/2010/main" val="392831541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graph</a:t>
            </a:r>
            <a:r>
              <a:rPr lang="en-US" baseline="0" dirty="0"/>
              <a:t> shows the types of tumors in children aged 0 to 19. Gliomas other than </a:t>
            </a:r>
            <a:r>
              <a:rPr lang="en-US" baseline="0" dirty="0" err="1"/>
              <a:t>pilocytic</a:t>
            </a:r>
            <a:r>
              <a:rPr lang="en-US" baseline="0" dirty="0"/>
              <a:t> </a:t>
            </a:r>
            <a:r>
              <a:rPr lang="en-US" baseline="0" dirty="0" err="1"/>
              <a:t>astrocytomas</a:t>
            </a:r>
            <a:r>
              <a:rPr lang="en-US" baseline="0" dirty="0"/>
              <a:t> are the most common tumor type. </a:t>
            </a:r>
            <a:r>
              <a:rPr lang="en-US" baseline="0" dirty="0" err="1"/>
              <a:t>Pilocytic</a:t>
            </a:r>
            <a:r>
              <a:rPr lang="en-US" baseline="0" dirty="0"/>
              <a:t> astrocytomas the next most common as seen on the blue line, followed by </a:t>
            </a:r>
            <a:r>
              <a:rPr lang="en-US" baseline="0" dirty="0" err="1"/>
              <a:t>medulloblastomas</a:t>
            </a:r>
            <a:r>
              <a:rPr lang="en-US" baseline="0" dirty="0"/>
              <a:t>. </a:t>
            </a:r>
            <a:endParaRPr lang="en-US" dirty="0"/>
          </a:p>
        </p:txBody>
      </p:sp>
      <p:sp>
        <p:nvSpPr>
          <p:cNvPr id="4" name="Slide Number Placeholder 3"/>
          <p:cNvSpPr>
            <a:spLocks noGrp="1"/>
          </p:cNvSpPr>
          <p:nvPr>
            <p:ph type="sldNum" sz="quarter" idx="10"/>
          </p:nvPr>
        </p:nvSpPr>
        <p:spPr/>
        <p:txBody>
          <a:bodyPr/>
          <a:lstStyle/>
          <a:p>
            <a:fld id="{E795D16D-A1CA-45DA-B927-A6A401A0DAE7}" type="slidenum">
              <a:rPr lang="en-US" smtClean="0"/>
              <a:t>238</a:t>
            </a:fld>
            <a:endParaRPr lang="en-US"/>
          </a:p>
        </p:txBody>
      </p:sp>
    </p:spTree>
    <p:extLst>
      <p:ext uri="{BB962C8B-B14F-4D97-AF65-F5344CB8AC3E}">
        <p14:creationId xmlns:p14="http://schemas.microsoft.com/office/powerpoint/2010/main" val="394019612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graph shows tumor age groups form 20</a:t>
            </a:r>
            <a:r>
              <a:rPr lang="en-US" baseline="0" dirty="0"/>
              <a:t> to 75+years. </a:t>
            </a:r>
            <a:r>
              <a:rPr lang="en-US" dirty="0"/>
              <a:t>The incidence</a:t>
            </a:r>
            <a:r>
              <a:rPr lang="en-US" baseline="0" dirty="0"/>
              <a:t> for meningioma rises as people grow older. </a:t>
            </a:r>
            <a:r>
              <a:rPr lang="en-US" baseline="0" dirty="0" err="1"/>
              <a:t>Glioblastomas</a:t>
            </a:r>
            <a:r>
              <a:rPr lang="en-US" baseline="0" dirty="0"/>
              <a:t> also rise in frequency with older age. Oligodendrogliomas, vestibular schwannomas and oligoastrocytoma frequencies remain largely the same over the years. </a:t>
            </a:r>
            <a:endParaRPr lang="en-US" dirty="0"/>
          </a:p>
        </p:txBody>
      </p:sp>
      <p:sp>
        <p:nvSpPr>
          <p:cNvPr id="4" name="Slide Number Placeholder 3"/>
          <p:cNvSpPr>
            <a:spLocks noGrp="1"/>
          </p:cNvSpPr>
          <p:nvPr>
            <p:ph type="sldNum" sz="quarter" idx="10"/>
          </p:nvPr>
        </p:nvSpPr>
        <p:spPr/>
        <p:txBody>
          <a:bodyPr/>
          <a:lstStyle/>
          <a:p>
            <a:fld id="{E795D16D-A1CA-45DA-B927-A6A401A0DAE7}" type="slidenum">
              <a:rPr lang="en-US" smtClean="0"/>
              <a:t>239</a:t>
            </a:fld>
            <a:endParaRPr lang="en-US"/>
          </a:p>
        </p:txBody>
      </p:sp>
    </p:spTree>
    <p:extLst>
      <p:ext uri="{BB962C8B-B14F-4D97-AF65-F5344CB8AC3E}">
        <p14:creationId xmlns:p14="http://schemas.microsoft.com/office/powerpoint/2010/main" val="2523301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a:extLst>
              <a:ext uri="{FF2B5EF4-FFF2-40B4-BE49-F238E27FC236}">
                <a16:creationId xmlns:a16="http://schemas.microsoft.com/office/drawing/2014/main" id="{DF6223E6-26BD-96D3-0705-7B2D6E2BBDA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44597777-2B02-499A-84DA-4DB0AD05D848}" type="slidenum">
              <a:rPr lang="en-US" altLang="en-US" sz="1200">
                <a:latin typeface="Arial" panose="020B0604020202020204" pitchFamily="34" charset="0"/>
              </a:rPr>
              <a:pPr/>
              <a:t>14</a:t>
            </a:fld>
            <a:endParaRPr lang="en-US" altLang="en-US" sz="1200">
              <a:latin typeface="Arial" panose="020B0604020202020204" pitchFamily="34" charset="0"/>
            </a:endParaRPr>
          </a:p>
        </p:txBody>
      </p:sp>
      <p:sp>
        <p:nvSpPr>
          <p:cNvPr id="307203" name="Rectangle 7">
            <a:extLst>
              <a:ext uri="{FF2B5EF4-FFF2-40B4-BE49-F238E27FC236}">
                <a16:creationId xmlns:a16="http://schemas.microsoft.com/office/drawing/2014/main" id="{8685B349-C139-BBB1-C4C2-373A8C5881D8}"/>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B3B4F215-5A91-4522-9CA9-7837F3538DEF}" type="slidenum">
              <a:rPr lang="en-US" altLang="en-US" sz="1200">
                <a:latin typeface="Arial" panose="020B0604020202020204" pitchFamily="34" charset="0"/>
                <a:cs typeface="Arial" panose="020B0604020202020204" pitchFamily="34" charset="0"/>
              </a:rPr>
              <a:pPr algn="r" eaLnBrk="1" hangingPunct="1"/>
              <a:t>14</a:t>
            </a:fld>
            <a:endParaRPr lang="en-US" altLang="en-US" sz="1200">
              <a:latin typeface="Arial" panose="020B0604020202020204" pitchFamily="34" charset="0"/>
              <a:cs typeface="Arial" panose="020B0604020202020204" pitchFamily="34" charset="0"/>
            </a:endParaRPr>
          </a:p>
        </p:txBody>
      </p:sp>
      <p:sp>
        <p:nvSpPr>
          <p:cNvPr id="307204" name="Rectangle 2">
            <a:extLst>
              <a:ext uri="{FF2B5EF4-FFF2-40B4-BE49-F238E27FC236}">
                <a16:creationId xmlns:a16="http://schemas.microsoft.com/office/drawing/2014/main" id="{9B7E6B7A-40A3-3555-1D2F-B529A20DD002}"/>
              </a:ext>
            </a:extLst>
          </p:cNvPr>
          <p:cNvSpPr>
            <a:spLocks noGrp="1" noRot="1" noChangeAspect="1" noChangeArrowheads="1" noTextEdit="1"/>
          </p:cNvSpPr>
          <p:nvPr>
            <p:ph type="sldImg"/>
          </p:nvPr>
        </p:nvSpPr>
        <p:spPr>
          <a:solidFill>
            <a:srgbClr val="FFFFFF"/>
          </a:solidFill>
          <a:ln/>
        </p:spPr>
      </p:sp>
      <p:sp>
        <p:nvSpPr>
          <p:cNvPr id="307205" name="Rectangle 3">
            <a:extLst>
              <a:ext uri="{FF2B5EF4-FFF2-40B4-BE49-F238E27FC236}">
                <a16:creationId xmlns:a16="http://schemas.microsoft.com/office/drawing/2014/main" id="{6666FE8A-4BFE-CDC3-9F16-6A1110AF6F7C}"/>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most common treatment for brain tumors include surgery, radiation therapy</a:t>
            </a:r>
            <a:r>
              <a:rPr lang="en-US" baseline="0" dirty="0"/>
              <a:t> and chemotherapy. Surgery is used to remove as much of the tumor as possible without causing neurological harm. Radiation is used to disable cell reproduction and shrink the tumor. Chemotherapy is used to kill tumor cells or interfere with their growth. </a:t>
            </a:r>
          </a:p>
        </p:txBody>
      </p:sp>
      <p:sp>
        <p:nvSpPr>
          <p:cNvPr id="4" name="Slide Number Placeholder 3"/>
          <p:cNvSpPr>
            <a:spLocks noGrp="1"/>
          </p:cNvSpPr>
          <p:nvPr>
            <p:ph type="sldNum" sz="quarter" idx="10"/>
          </p:nvPr>
        </p:nvSpPr>
        <p:spPr/>
        <p:txBody>
          <a:bodyPr/>
          <a:lstStyle/>
          <a:p>
            <a:fld id="{E795D16D-A1CA-45DA-B927-A6A401A0DAE7}" type="slidenum">
              <a:rPr lang="en-US" smtClean="0"/>
              <a:t>240</a:t>
            </a:fld>
            <a:endParaRPr lang="en-US"/>
          </a:p>
        </p:txBody>
      </p:sp>
    </p:spTree>
    <p:extLst>
      <p:ext uri="{BB962C8B-B14F-4D97-AF65-F5344CB8AC3E}">
        <p14:creationId xmlns:p14="http://schemas.microsoft.com/office/powerpoint/2010/main" val="300509241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a:t>
            </a:r>
            <a:r>
              <a:rPr lang="en-US" baseline="0" dirty="0"/>
              <a:t> person with a brain tumor is given a diagnosis and treatment plan, along with a prognosis.</a:t>
            </a:r>
          </a:p>
          <a:p>
            <a:endParaRPr lang="en-US" baseline="0" dirty="0"/>
          </a:p>
          <a:p>
            <a:r>
              <a:rPr lang="en-US" baseline="0" dirty="0"/>
              <a:t>A p</a:t>
            </a:r>
            <a:r>
              <a:rPr lang="en-US" dirty="0"/>
              <a:t>rognosis</a:t>
            </a:r>
            <a:r>
              <a:rPr lang="en-US" baseline="0" dirty="0"/>
              <a:t> is the prediction of how long someone may live with the tumor. </a:t>
            </a:r>
          </a:p>
          <a:p>
            <a:endParaRPr lang="en-US" baseline="0" dirty="0"/>
          </a:p>
          <a:p>
            <a:r>
              <a:rPr lang="en-US" baseline="0" dirty="0"/>
              <a:t>If the tumor is benign, the prognosis is based on how much of the tumor is removed. The more the tumor is removed, the better prognosis. A person may live a long time with a benign tumor, but if it is located in an area that controls functions such as speech, vision, movement or memory, it can impact quality of life. </a:t>
            </a:r>
          </a:p>
          <a:p>
            <a:endParaRPr lang="en-US" baseline="0" dirty="0"/>
          </a:p>
          <a:p>
            <a:r>
              <a:rPr lang="en-US" baseline="0" dirty="0"/>
              <a:t>For malignant brain tumors, poorer survival is associated with age greater than 45 years, the amount of tumor removed, and tumor type. </a:t>
            </a:r>
          </a:p>
          <a:p>
            <a:endParaRPr lang="en-US" baseline="0" dirty="0"/>
          </a:p>
          <a:p>
            <a:r>
              <a:rPr lang="en-US" baseline="0" dirty="0"/>
              <a:t>Not all brain tumors of the same type respond to treatment the same way. Every tumor has its own genomic make up even if it has the same name (e.g., Glioblastoma). If someone has other illnesses or is poorly functioning, the survival time may be shortened. Tumor location also affects survival.</a:t>
            </a:r>
            <a:endParaRPr lang="en-US" dirty="0"/>
          </a:p>
        </p:txBody>
      </p:sp>
      <p:sp>
        <p:nvSpPr>
          <p:cNvPr id="4" name="Slide Number Placeholder 3"/>
          <p:cNvSpPr>
            <a:spLocks noGrp="1"/>
          </p:cNvSpPr>
          <p:nvPr>
            <p:ph type="sldNum" sz="quarter" idx="10"/>
          </p:nvPr>
        </p:nvSpPr>
        <p:spPr/>
        <p:txBody>
          <a:bodyPr/>
          <a:lstStyle/>
          <a:p>
            <a:fld id="{E795D16D-A1CA-45DA-B927-A6A401A0DAE7}" type="slidenum">
              <a:rPr lang="en-US" smtClean="0"/>
              <a:t>241</a:t>
            </a:fld>
            <a:endParaRPr lang="en-US"/>
          </a:p>
        </p:txBody>
      </p:sp>
    </p:spTree>
    <p:extLst>
      <p:ext uri="{BB962C8B-B14F-4D97-AF65-F5344CB8AC3E}">
        <p14:creationId xmlns:p14="http://schemas.microsoft.com/office/powerpoint/2010/main" val="216892292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a:t>
            </a:r>
            <a:r>
              <a:rPr lang="en-US" baseline="0" dirty="0"/>
              <a:t> changes can occur due to the tumor or treatment. These are some of the symptoms. They often impact the patient’s ability to function as before. </a:t>
            </a:r>
          </a:p>
          <a:p>
            <a:endParaRPr lang="en-US" baseline="0" dirty="0"/>
          </a:p>
          <a:p>
            <a:r>
              <a:rPr lang="en-US" baseline="0" dirty="0"/>
              <a:t>[Read bullets]</a:t>
            </a:r>
            <a:endParaRPr lang="en-US" dirty="0"/>
          </a:p>
        </p:txBody>
      </p:sp>
      <p:sp>
        <p:nvSpPr>
          <p:cNvPr id="4" name="Slide Number Placeholder 3"/>
          <p:cNvSpPr>
            <a:spLocks noGrp="1"/>
          </p:cNvSpPr>
          <p:nvPr>
            <p:ph type="sldNum" sz="quarter" idx="10"/>
          </p:nvPr>
        </p:nvSpPr>
        <p:spPr/>
        <p:txBody>
          <a:bodyPr/>
          <a:lstStyle/>
          <a:p>
            <a:fld id="{E795D16D-A1CA-45DA-B927-A6A401A0DAE7}" type="slidenum">
              <a:rPr lang="en-US" smtClean="0"/>
              <a:t>242</a:t>
            </a:fld>
            <a:endParaRPr lang="en-US"/>
          </a:p>
        </p:txBody>
      </p:sp>
    </p:spTree>
    <p:extLst>
      <p:ext uri="{BB962C8B-B14F-4D97-AF65-F5344CB8AC3E}">
        <p14:creationId xmlns:p14="http://schemas.microsoft.com/office/powerpoint/2010/main" val="237257423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Patients</a:t>
            </a:r>
            <a:r>
              <a:rPr lang="en-US" baseline="0" dirty="0"/>
              <a:t> diagnosed with benign tumors have similar problems to patients with malignant tumors. Unfortunately, these problems can cause changes in many aspects of one’s life. </a:t>
            </a:r>
          </a:p>
          <a:p>
            <a:endParaRPr lang="en-US" baseline="0" dirty="0"/>
          </a:p>
          <a:p>
            <a:r>
              <a:rPr lang="en-US" baseline="0" dirty="0"/>
              <a:t>[read bullets]</a:t>
            </a:r>
            <a:endParaRPr lang="en-US" dirty="0"/>
          </a:p>
        </p:txBody>
      </p:sp>
      <p:sp>
        <p:nvSpPr>
          <p:cNvPr id="4" name="Slide Number Placeholder 3"/>
          <p:cNvSpPr>
            <a:spLocks noGrp="1"/>
          </p:cNvSpPr>
          <p:nvPr>
            <p:ph type="sldNum" sz="quarter" idx="10"/>
          </p:nvPr>
        </p:nvSpPr>
        <p:spPr/>
        <p:txBody>
          <a:bodyPr/>
          <a:lstStyle/>
          <a:p>
            <a:fld id="{E795D16D-A1CA-45DA-B927-A6A401A0DAE7}" type="slidenum">
              <a:rPr lang="en-US" smtClean="0"/>
              <a:t>243</a:t>
            </a:fld>
            <a:endParaRPr lang="en-US"/>
          </a:p>
        </p:txBody>
      </p:sp>
    </p:spTree>
    <p:extLst>
      <p:ext uri="{BB962C8B-B14F-4D97-AF65-F5344CB8AC3E}">
        <p14:creationId xmlns:p14="http://schemas.microsoft.com/office/powerpoint/2010/main" val="368343769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3387D82-D80E-94B5-6A65-BDF729CC7991}"/>
              </a:ext>
            </a:extLst>
          </p:cNvPr>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400" b="1">
                <a:solidFill>
                  <a:schemeClr val="tx1"/>
                </a:solidFill>
                <a:latin typeface="Arial" panose="020B0604020202020204" pitchFamily="34" charset="0"/>
                <a:ea typeface="MS PGothic" panose="020B0600070205080204" pitchFamily="34" charset="-128"/>
              </a:defRPr>
            </a:lvl1pPr>
            <a:lvl2pPr marL="742950" indent="-285750" eaLnBrk="0" hangingPunct="0">
              <a:defRPr sz="2400" b="1">
                <a:solidFill>
                  <a:schemeClr val="tx1"/>
                </a:solidFill>
                <a:latin typeface="Arial" panose="020B0604020202020204" pitchFamily="34" charset="0"/>
                <a:ea typeface="MS PGothic" panose="020B0600070205080204" pitchFamily="34" charset="-128"/>
              </a:defRPr>
            </a:lvl2pPr>
            <a:lvl3pPr marL="1143000" indent="-228600" eaLnBrk="0" hangingPunct="0">
              <a:defRPr sz="2400" b="1">
                <a:solidFill>
                  <a:schemeClr val="tx1"/>
                </a:solidFill>
                <a:latin typeface="Arial" panose="020B0604020202020204" pitchFamily="34" charset="0"/>
                <a:ea typeface="MS PGothic" panose="020B0600070205080204" pitchFamily="34" charset="-128"/>
              </a:defRPr>
            </a:lvl3pPr>
            <a:lvl4pPr marL="1600200" indent="-228600" eaLnBrk="0" hangingPunct="0">
              <a:defRPr sz="2400" b="1">
                <a:solidFill>
                  <a:schemeClr val="tx1"/>
                </a:solidFill>
                <a:latin typeface="Arial" panose="020B0604020202020204" pitchFamily="34" charset="0"/>
                <a:ea typeface="MS PGothic" panose="020B0600070205080204" pitchFamily="34" charset="-128"/>
              </a:defRPr>
            </a:lvl4pPr>
            <a:lvl5pPr marL="2057400" indent="-228600" eaLnBrk="0" hangingPunct="0">
              <a:defRPr sz="24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MS PGothic" panose="020B0600070205080204" pitchFamily="34" charset="-128"/>
              </a:defRPr>
            </a:lvl9pPr>
          </a:lstStyle>
          <a:p>
            <a:pPr eaLnBrk="1" hangingPunct="1"/>
            <a:fld id="{D5492BFD-2F46-43E9-94DB-786057E9132F}" type="slidenum">
              <a:rPr lang="en-US" altLang="en-US" sz="1200" b="0"/>
              <a:pPr eaLnBrk="1" hangingPunct="1"/>
              <a:t>244</a:t>
            </a:fld>
            <a:endParaRPr lang="en-US" altLang="en-US" sz="1200" b="0"/>
          </a:p>
        </p:txBody>
      </p:sp>
      <p:sp>
        <p:nvSpPr>
          <p:cNvPr id="80898" name="Rectangle 2">
            <a:extLst>
              <a:ext uri="{FF2B5EF4-FFF2-40B4-BE49-F238E27FC236}">
                <a16:creationId xmlns:a16="http://schemas.microsoft.com/office/drawing/2014/main" id="{99510EF7-73C0-DD91-09C4-86E666FE1CC6}"/>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80899" name="Rectangle 3">
            <a:extLst>
              <a:ext uri="{FF2B5EF4-FFF2-40B4-BE49-F238E27FC236}">
                <a16:creationId xmlns:a16="http://schemas.microsoft.com/office/drawing/2014/main" id="{ED46F9FE-8DD2-F17C-0572-77751BD72FA8}"/>
              </a:ext>
            </a:extLst>
          </p:cNvPr>
          <p:cNvSpPr>
            <a:spLocks noGrp="1" noChangeArrowheads="1"/>
          </p:cNvSpPr>
          <p:nvPr>
            <p:ph type="body" idx="1"/>
          </p:nvPr>
        </p:nvSpPr>
        <p:spPr/>
        <p:txBody>
          <a:bodyPr/>
          <a:lstStyle/>
          <a:p>
            <a:pPr eaLnBrk="1" hangingPunct="1">
              <a:defRPr/>
            </a:pPr>
            <a:endParaRPr lang="en-US">
              <a:ea typeface="ＭＳ Ｐゴシック" charset="0"/>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BE790FCF-EDF8-209D-65F1-3DC2490112C5}"/>
              </a:ext>
            </a:extLst>
          </p:cNvPr>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400" b="1">
                <a:solidFill>
                  <a:schemeClr val="tx1"/>
                </a:solidFill>
                <a:latin typeface="Arial" panose="020B0604020202020204" pitchFamily="34" charset="0"/>
                <a:ea typeface="MS PGothic" panose="020B0600070205080204" pitchFamily="34" charset="-128"/>
              </a:defRPr>
            </a:lvl1pPr>
            <a:lvl2pPr marL="742950" indent="-285750" eaLnBrk="0" hangingPunct="0">
              <a:defRPr sz="2400" b="1">
                <a:solidFill>
                  <a:schemeClr val="tx1"/>
                </a:solidFill>
                <a:latin typeface="Arial" panose="020B0604020202020204" pitchFamily="34" charset="0"/>
                <a:ea typeface="MS PGothic" panose="020B0600070205080204" pitchFamily="34" charset="-128"/>
              </a:defRPr>
            </a:lvl2pPr>
            <a:lvl3pPr marL="1143000" indent="-228600" eaLnBrk="0" hangingPunct="0">
              <a:defRPr sz="2400" b="1">
                <a:solidFill>
                  <a:schemeClr val="tx1"/>
                </a:solidFill>
                <a:latin typeface="Arial" panose="020B0604020202020204" pitchFamily="34" charset="0"/>
                <a:ea typeface="MS PGothic" panose="020B0600070205080204" pitchFamily="34" charset="-128"/>
              </a:defRPr>
            </a:lvl3pPr>
            <a:lvl4pPr marL="1600200" indent="-228600" eaLnBrk="0" hangingPunct="0">
              <a:defRPr sz="2400" b="1">
                <a:solidFill>
                  <a:schemeClr val="tx1"/>
                </a:solidFill>
                <a:latin typeface="Arial" panose="020B0604020202020204" pitchFamily="34" charset="0"/>
                <a:ea typeface="MS PGothic" panose="020B0600070205080204" pitchFamily="34" charset="-128"/>
              </a:defRPr>
            </a:lvl4pPr>
            <a:lvl5pPr marL="2057400" indent="-228600" eaLnBrk="0" hangingPunct="0">
              <a:defRPr sz="24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MS PGothic" panose="020B0600070205080204" pitchFamily="34" charset="-128"/>
              </a:defRPr>
            </a:lvl9pPr>
          </a:lstStyle>
          <a:p>
            <a:pPr eaLnBrk="1" hangingPunct="1"/>
            <a:fld id="{01FB6469-5387-4137-BC20-00188693C297}" type="slidenum">
              <a:rPr lang="en-US" altLang="en-US" sz="1200" b="0"/>
              <a:pPr eaLnBrk="1" hangingPunct="1"/>
              <a:t>245</a:t>
            </a:fld>
            <a:endParaRPr lang="en-US" altLang="en-US" sz="1200" b="0"/>
          </a:p>
        </p:txBody>
      </p:sp>
      <p:sp>
        <p:nvSpPr>
          <p:cNvPr id="81922" name="Rectangle 2">
            <a:extLst>
              <a:ext uri="{FF2B5EF4-FFF2-40B4-BE49-F238E27FC236}">
                <a16:creationId xmlns:a16="http://schemas.microsoft.com/office/drawing/2014/main" id="{ECC56D69-9EC1-F8A3-3849-E83F37B20EBB}"/>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81923" name="Rectangle 3">
            <a:extLst>
              <a:ext uri="{FF2B5EF4-FFF2-40B4-BE49-F238E27FC236}">
                <a16:creationId xmlns:a16="http://schemas.microsoft.com/office/drawing/2014/main" id="{FC1CEA3B-61B5-E580-17FB-F13046234142}"/>
              </a:ext>
            </a:extLst>
          </p:cNvPr>
          <p:cNvSpPr>
            <a:spLocks noGrp="1" noChangeArrowheads="1"/>
          </p:cNvSpPr>
          <p:nvPr>
            <p:ph type="body" idx="1"/>
          </p:nvPr>
        </p:nvSpPr>
        <p:spPr/>
        <p:txBody>
          <a:bodyPr/>
          <a:lstStyle/>
          <a:p>
            <a:pPr eaLnBrk="1" hangingPunct="1">
              <a:defRPr/>
            </a:pPr>
            <a:endParaRPr lang="en-US">
              <a:ea typeface="ＭＳ Ｐゴシック" charset="0"/>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BC0CBA23-DB6A-D452-7020-EADFD28F2823}"/>
              </a:ext>
            </a:extLst>
          </p:cNvPr>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400" b="1">
                <a:solidFill>
                  <a:schemeClr val="tx1"/>
                </a:solidFill>
                <a:latin typeface="Arial" panose="020B0604020202020204" pitchFamily="34" charset="0"/>
                <a:ea typeface="MS PGothic" panose="020B0600070205080204" pitchFamily="34" charset="-128"/>
              </a:defRPr>
            </a:lvl1pPr>
            <a:lvl2pPr marL="742950" indent="-285750" eaLnBrk="0" hangingPunct="0">
              <a:defRPr sz="2400" b="1">
                <a:solidFill>
                  <a:schemeClr val="tx1"/>
                </a:solidFill>
                <a:latin typeface="Arial" panose="020B0604020202020204" pitchFamily="34" charset="0"/>
                <a:ea typeface="MS PGothic" panose="020B0600070205080204" pitchFamily="34" charset="-128"/>
              </a:defRPr>
            </a:lvl2pPr>
            <a:lvl3pPr marL="1143000" indent="-228600" eaLnBrk="0" hangingPunct="0">
              <a:defRPr sz="2400" b="1">
                <a:solidFill>
                  <a:schemeClr val="tx1"/>
                </a:solidFill>
                <a:latin typeface="Arial" panose="020B0604020202020204" pitchFamily="34" charset="0"/>
                <a:ea typeface="MS PGothic" panose="020B0600070205080204" pitchFamily="34" charset="-128"/>
              </a:defRPr>
            </a:lvl3pPr>
            <a:lvl4pPr marL="1600200" indent="-228600" eaLnBrk="0" hangingPunct="0">
              <a:defRPr sz="2400" b="1">
                <a:solidFill>
                  <a:schemeClr val="tx1"/>
                </a:solidFill>
                <a:latin typeface="Arial" panose="020B0604020202020204" pitchFamily="34" charset="0"/>
                <a:ea typeface="MS PGothic" panose="020B0600070205080204" pitchFamily="34" charset="-128"/>
              </a:defRPr>
            </a:lvl4pPr>
            <a:lvl5pPr marL="2057400" indent="-228600" eaLnBrk="0" hangingPunct="0">
              <a:defRPr sz="24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MS PGothic" panose="020B0600070205080204" pitchFamily="34" charset="-128"/>
              </a:defRPr>
            </a:lvl9pPr>
          </a:lstStyle>
          <a:p>
            <a:pPr eaLnBrk="1" hangingPunct="1"/>
            <a:fld id="{CD769733-BAF0-42D9-A692-7D8558CB7E54}" type="slidenum">
              <a:rPr lang="en-US" altLang="en-US" sz="1200" b="0"/>
              <a:pPr eaLnBrk="1" hangingPunct="1"/>
              <a:t>246</a:t>
            </a:fld>
            <a:endParaRPr lang="en-US" altLang="en-US" sz="1200" b="0"/>
          </a:p>
        </p:txBody>
      </p:sp>
      <p:sp>
        <p:nvSpPr>
          <p:cNvPr id="82946" name="Rectangle 2">
            <a:extLst>
              <a:ext uri="{FF2B5EF4-FFF2-40B4-BE49-F238E27FC236}">
                <a16:creationId xmlns:a16="http://schemas.microsoft.com/office/drawing/2014/main" id="{D6374C84-FBF3-648D-1FF7-F0BEB4F3D91D}"/>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82947" name="Rectangle 3">
            <a:extLst>
              <a:ext uri="{FF2B5EF4-FFF2-40B4-BE49-F238E27FC236}">
                <a16:creationId xmlns:a16="http://schemas.microsoft.com/office/drawing/2014/main" id="{0D1530A4-3F9A-E367-1819-7A3788617882}"/>
              </a:ext>
            </a:extLst>
          </p:cNvPr>
          <p:cNvSpPr>
            <a:spLocks noGrp="1" noChangeArrowheads="1"/>
          </p:cNvSpPr>
          <p:nvPr>
            <p:ph type="body" idx="1"/>
          </p:nvPr>
        </p:nvSpPr>
        <p:spPr/>
        <p:txBody>
          <a:bodyPr/>
          <a:lstStyle/>
          <a:p>
            <a:pPr eaLnBrk="1" hangingPunct="1">
              <a:defRPr/>
            </a:pPr>
            <a:endParaRPr lang="en-US">
              <a:ea typeface="ＭＳ Ｐゴシック" charset="0"/>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F27E5463-13EF-AC68-A37C-79D40BB92415}"/>
              </a:ext>
            </a:extLst>
          </p:cNvPr>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400" b="1">
                <a:solidFill>
                  <a:schemeClr val="tx1"/>
                </a:solidFill>
                <a:latin typeface="Arial" panose="020B0604020202020204" pitchFamily="34" charset="0"/>
                <a:ea typeface="MS PGothic" panose="020B0600070205080204" pitchFamily="34" charset="-128"/>
              </a:defRPr>
            </a:lvl1pPr>
            <a:lvl2pPr marL="742950" indent="-285750" eaLnBrk="0" hangingPunct="0">
              <a:defRPr sz="2400" b="1">
                <a:solidFill>
                  <a:schemeClr val="tx1"/>
                </a:solidFill>
                <a:latin typeface="Arial" panose="020B0604020202020204" pitchFamily="34" charset="0"/>
                <a:ea typeface="MS PGothic" panose="020B0600070205080204" pitchFamily="34" charset="-128"/>
              </a:defRPr>
            </a:lvl2pPr>
            <a:lvl3pPr marL="1143000" indent="-228600" eaLnBrk="0" hangingPunct="0">
              <a:defRPr sz="2400" b="1">
                <a:solidFill>
                  <a:schemeClr val="tx1"/>
                </a:solidFill>
                <a:latin typeface="Arial" panose="020B0604020202020204" pitchFamily="34" charset="0"/>
                <a:ea typeface="MS PGothic" panose="020B0600070205080204" pitchFamily="34" charset="-128"/>
              </a:defRPr>
            </a:lvl3pPr>
            <a:lvl4pPr marL="1600200" indent="-228600" eaLnBrk="0" hangingPunct="0">
              <a:defRPr sz="2400" b="1">
                <a:solidFill>
                  <a:schemeClr val="tx1"/>
                </a:solidFill>
                <a:latin typeface="Arial" panose="020B0604020202020204" pitchFamily="34" charset="0"/>
                <a:ea typeface="MS PGothic" panose="020B0600070205080204" pitchFamily="34" charset="-128"/>
              </a:defRPr>
            </a:lvl4pPr>
            <a:lvl5pPr marL="2057400" indent="-228600" eaLnBrk="0" hangingPunct="0">
              <a:defRPr sz="24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MS PGothic" panose="020B0600070205080204" pitchFamily="34" charset="-128"/>
              </a:defRPr>
            </a:lvl9pPr>
          </a:lstStyle>
          <a:p>
            <a:pPr eaLnBrk="1" hangingPunct="1"/>
            <a:fld id="{03FF550B-AE21-4E77-98B5-CFBFCB39D6F7}" type="slidenum">
              <a:rPr lang="en-US" altLang="en-US" sz="1200" b="0"/>
              <a:pPr eaLnBrk="1" hangingPunct="1"/>
              <a:t>247</a:t>
            </a:fld>
            <a:endParaRPr lang="en-US" altLang="en-US" sz="1200" b="0"/>
          </a:p>
        </p:txBody>
      </p:sp>
      <p:sp>
        <p:nvSpPr>
          <p:cNvPr id="83970" name="Rectangle 2">
            <a:extLst>
              <a:ext uri="{FF2B5EF4-FFF2-40B4-BE49-F238E27FC236}">
                <a16:creationId xmlns:a16="http://schemas.microsoft.com/office/drawing/2014/main" id="{19822F29-E1DA-FAD3-1186-001909A7FC2E}"/>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83971" name="Rectangle 3">
            <a:extLst>
              <a:ext uri="{FF2B5EF4-FFF2-40B4-BE49-F238E27FC236}">
                <a16:creationId xmlns:a16="http://schemas.microsoft.com/office/drawing/2014/main" id="{6A1BE5E5-4F13-4307-9753-2A2DE7E4BEAB}"/>
              </a:ext>
            </a:extLst>
          </p:cNvPr>
          <p:cNvSpPr>
            <a:spLocks noGrp="1" noChangeArrowheads="1"/>
          </p:cNvSpPr>
          <p:nvPr>
            <p:ph type="body" idx="1"/>
          </p:nvPr>
        </p:nvSpPr>
        <p:spPr/>
        <p:txBody>
          <a:bodyPr/>
          <a:lstStyle/>
          <a:p>
            <a:pPr eaLnBrk="1" hangingPunct="1">
              <a:defRPr/>
            </a:pPr>
            <a:endParaRPr lang="en-US">
              <a:ea typeface="ＭＳ Ｐゴシック" charset="0"/>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CDE4FF6-D02E-FD03-74B4-E7AECBADDE36}"/>
              </a:ext>
            </a:extLst>
          </p:cNvPr>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400" b="1">
                <a:solidFill>
                  <a:schemeClr val="tx1"/>
                </a:solidFill>
                <a:latin typeface="Arial" panose="020B0604020202020204" pitchFamily="34" charset="0"/>
                <a:ea typeface="MS PGothic" panose="020B0600070205080204" pitchFamily="34" charset="-128"/>
              </a:defRPr>
            </a:lvl1pPr>
            <a:lvl2pPr marL="742950" indent="-285750" eaLnBrk="0" hangingPunct="0">
              <a:defRPr sz="2400" b="1">
                <a:solidFill>
                  <a:schemeClr val="tx1"/>
                </a:solidFill>
                <a:latin typeface="Arial" panose="020B0604020202020204" pitchFamily="34" charset="0"/>
                <a:ea typeface="MS PGothic" panose="020B0600070205080204" pitchFamily="34" charset="-128"/>
              </a:defRPr>
            </a:lvl2pPr>
            <a:lvl3pPr marL="1143000" indent="-228600" eaLnBrk="0" hangingPunct="0">
              <a:defRPr sz="2400" b="1">
                <a:solidFill>
                  <a:schemeClr val="tx1"/>
                </a:solidFill>
                <a:latin typeface="Arial" panose="020B0604020202020204" pitchFamily="34" charset="0"/>
                <a:ea typeface="MS PGothic" panose="020B0600070205080204" pitchFamily="34" charset="-128"/>
              </a:defRPr>
            </a:lvl3pPr>
            <a:lvl4pPr marL="1600200" indent="-228600" eaLnBrk="0" hangingPunct="0">
              <a:defRPr sz="2400" b="1">
                <a:solidFill>
                  <a:schemeClr val="tx1"/>
                </a:solidFill>
                <a:latin typeface="Arial" panose="020B0604020202020204" pitchFamily="34" charset="0"/>
                <a:ea typeface="MS PGothic" panose="020B0600070205080204" pitchFamily="34" charset="-128"/>
              </a:defRPr>
            </a:lvl4pPr>
            <a:lvl5pPr marL="2057400" indent="-228600" eaLnBrk="0" hangingPunct="0">
              <a:defRPr sz="24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MS PGothic" panose="020B0600070205080204" pitchFamily="34" charset="-128"/>
              </a:defRPr>
            </a:lvl9pPr>
          </a:lstStyle>
          <a:p>
            <a:pPr eaLnBrk="1" hangingPunct="1"/>
            <a:fld id="{0E714094-E09E-4CFA-9F20-B6F5FA74DD45}" type="slidenum">
              <a:rPr lang="en-US" altLang="en-US" sz="1200" b="0"/>
              <a:pPr eaLnBrk="1" hangingPunct="1"/>
              <a:t>248</a:t>
            </a:fld>
            <a:endParaRPr lang="en-US" altLang="en-US" sz="1200" b="0"/>
          </a:p>
        </p:txBody>
      </p:sp>
      <p:sp>
        <p:nvSpPr>
          <p:cNvPr id="84994" name="Rectangle 2">
            <a:extLst>
              <a:ext uri="{FF2B5EF4-FFF2-40B4-BE49-F238E27FC236}">
                <a16:creationId xmlns:a16="http://schemas.microsoft.com/office/drawing/2014/main" id="{1820DD07-9BFD-2A9E-04BC-B72C5D3ADE9E}"/>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84995" name="Rectangle 3">
            <a:extLst>
              <a:ext uri="{FF2B5EF4-FFF2-40B4-BE49-F238E27FC236}">
                <a16:creationId xmlns:a16="http://schemas.microsoft.com/office/drawing/2014/main" id="{F03B97F9-A1E5-0F89-46CC-114F391CC044}"/>
              </a:ext>
            </a:extLst>
          </p:cNvPr>
          <p:cNvSpPr>
            <a:spLocks noGrp="1" noChangeArrowheads="1"/>
          </p:cNvSpPr>
          <p:nvPr>
            <p:ph type="body" idx="1"/>
          </p:nvPr>
        </p:nvSpPr>
        <p:spPr/>
        <p:txBody>
          <a:bodyPr/>
          <a:lstStyle/>
          <a:p>
            <a:pPr eaLnBrk="1" hangingPunct="1">
              <a:defRPr/>
            </a:pPr>
            <a:endParaRPr lang="en-US">
              <a:ea typeface="ＭＳ Ｐゴシック"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7">
            <a:extLst>
              <a:ext uri="{FF2B5EF4-FFF2-40B4-BE49-F238E27FC236}">
                <a16:creationId xmlns:a16="http://schemas.microsoft.com/office/drawing/2014/main" id="{7B8F03E8-C1EB-DF76-669A-262CDFBCC38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4D6FFBE3-D87C-4BF7-B30B-5098A8E294DB}" type="slidenum">
              <a:rPr lang="en-US" altLang="en-US" sz="1200">
                <a:latin typeface="Arial" panose="020B0604020202020204" pitchFamily="34" charset="0"/>
              </a:rPr>
              <a:pPr/>
              <a:t>15</a:t>
            </a:fld>
            <a:endParaRPr lang="en-US" altLang="en-US" sz="1200">
              <a:latin typeface="Arial" panose="020B0604020202020204" pitchFamily="34" charset="0"/>
            </a:endParaRPr>
          </a:p>
        </p:txBody>
      </p:sp>
      <p:sp>
        <p:nvSpPr>
          <p:cNvPr id="308227" name="Rectangle 7">
            <a:extLst>
              <a:ext uri="{FF2B5EF4-FFF2-40B4-BE49-F238E27FC236}">
                <a16:creationId xmlns:a16="http://schemas.microsoft.com/office/drawing/2014/main" id="{1A43F2DB-B53B-9D76-C9D7-B406D3C48628}"/>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B1FF5CB4-CD4F-46E0-A6DA-18788C535FCB}" type="slidenum">
              <a:rPr lang="en-US" altLang="en-US" sz="1200">
                <a:latin typeface="Arial" panose="020B0604020202020204" pitchFamily="34" charset="0"/>
                <a:cs typeface="Arial" panose="020B0604020202020204" pitchFamily="34" charset="0"/>
              </a:rPr>
              <a:pPr algn="r" eaLnBrk="1" hangingPunct="1"/>
              <a:t>15</a:t>
            </a:fld>
            <a:endParaRPr lang="en-US" altLang="en-US" sz="1200">
              <a:latin typeface="Arial" panose="020B0604020202020204" pitchFamily="34" charset="0"/>
              <a:cs typeface="Arial" panose="020B0604020202020204" pitchFamily="34" charset="0"/>
            </a:endParaRPr>
          </a:p>
        </p:txBody>
      </p:sp>
      <p:sp>
        <p:nvSpPr>
          <p:cNvPr id="308228" name="Rectangle 2">
            <a:extLst>
              <a:ext uri="{FF2B5EF4-FFF2-40B4-BE49-F238E27FC236}">
                <a16:creationId xmlns:a16="http://schemas.microsoft.com/office/drawing/2014/main" id="{250D8817-7B16-517C-5D7E-3B1A0C3DCD21}"/>
              </a:ext>
            </a:extLst>
          </p:cNvPr>
          <p:cNvSpPr>
            <a:spLocks noGrp="1" noRot="1" noChangeAspect="1" noChangeArrowheads="1" noTextEdit="1"/>
          </p:cNvSpPr>
          <p:nvPr>
            <p:ph type="sldImg"/>
          </p:nvPr>
        </p:nvSpPr>
        <p:spPr>
          <a:solidFill>
            <a:srgbClr val="FFFFFF"/>
          </a:solidFill>
          <a:ln/>
        </p:spPr>
      </p:sp>
      <p:sp>
        <p:nvSpPr>
          <p:cNvPr id="308229" name="Rectangle 3">
            <a:extLst>
              <a:ext uri="{FF2B5EF4-FFF2-40B4-BE49-F238E27FC236}">
                <a16:creationId xmlns:a16="http://schemas.microsoft.com/office/drawing/2014/main" id="{74833BAC-7FC0-CE61-ED84-19ABE68E7C0E}"/>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7">
            <a:extLst>
              <a:ext uri="{FF2B5EF4-FFF2-40B4-BE49-F238E27FC236}">
                <a16:creationId xmlns:a16="http://schemas.microsoft.com/office/drawing/2014/main" id="{08084B0A-7F57-A885-8BEF-737A720597D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BFC80642-D12E-4BAA-85D0-C690FE0734E5}" type="slidenum">
              <a:rPr lang="en-US" altLang="en-US" sz="1200">
                <a:latin typeface="Arial" panose="020B0604020202020204" pitchFamily="34" charset="0"/>
              </a:rPr>
              <a:pPr/>
              <a:t>16</a:t>
            </a:fld>
            <a:endParaRPr lang="en-US" altLang="en-US" sz="1200">
              <a:latin typeface="Arial" panose="020B0604020202020204" pitchFamily="34" charset="0"/>
            </a:endParaRPr>
          </a:p>
        </p:txBody>
      </p:sp>
      <p:sp>
        <p:nvSpPr>
          <p:cNvPr id="309251" name="Rectangle 7">
            <a:extLst>
              <a:ext uri="{FF2B5EF4-FFF2-40B4-BE49-F238E27FC236}">
                <a16:creationId xmlns:a16="http://schemas.microsoft.com/office/drawing/2014/main" id="{9E16422F-78EA-5998-5A2C-41A3CB848581}"/>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4E76BE93-9879-4C5D-9FF3-4F76DF02245E}" type="slidenum">
              <a:rPr lang="en-US" altLang="en-US" sz="1200">
                <a:latin typeface="Arial" panose="020B0604020202020204" pitchFamily="34" charset="0"/>
                <a:cs typeface="Arial" panose="020B0604020202020204" pitchFamily="34" charset="0"/>
              </a:rPr>
              <a:pPr algn="r" eaLnBrk="1" hangingPunct="1"/>
              <a:t>16</a:t>
            </a:fld>
            <a:endParaRPr lang="en-US" altLang="en-US" sz="1200">
              <a:latin typeface="Arial" panose="020B0604020202020204" pitchFamily="34" charset="0"/>
              <a:cs typeface="Arial" panose="020B0604020202020204" pitchFamily="34" charset="0"/>
            </a:endParaRPr>
          </a:p>
        </p:txBody>
      </p:sp>
      <p:sp>
        <p:nvSpPr>
          <p:cNvPr id="309252" name="Rectangle 2">
            <a:extLst>
              <a:ext uri="{FF2B5EF4-FFF2-40B4-BE49-F238E27FC236}">
                <a16:creationId xmlns:a16="http://schemas.microsoft.com/office/drawing/2014/main" id="{7689E413-9A99-D7EC-933D-C0D69A9B1BBA}"/>
              </a:ext>
            </a:extLst>
          </p:cNvPr>
          <p:cNvSpPr>
            <a:spLocks noGrp="1" noRot="1" noChangeAspect="1" noChangeArrowheads="1" noTextEdit="1"/>
          </p:cNvSpPr>
          <p:nvPr>
            <p:ph type="sldImg"/>
          </p:nvPr>
        </p:nvSpPr>
        <p:spPr>
          <a:solidFill>
            <a:srgbClr val="FFFFFF"/>
          </a:solidFill>
          <a:ln/>
        </p:spPr>
      </p:sp>
      <p:sp>
        <p:nvSpPr>
          <p:cNvPr id="309253" name="Rectangle 3">
            <a:extLst>
              <a:ext uri="{FF2B5EF4-FFF2-40B4-BE49-F238E27FC236}">
                <a16:creationId xmlns:a16="http://schemas.microsoft.com/office/drawing/2014/main" id="{DA2EB3B5-138F-24A9-3312-7B31850F53AE}"/>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7">
            <a:extLst>
              <a:ext uri="{FF2B5EF4-FFF2-40B4-BE49-F238E27FC236}">
                <a16:creationId xmlns:a16="http://schemas.microsoft.com/office/drawing/2014/main" id="{D5EFF4CB-CC6A-DE50-6C06-E3F6BC09A94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8921D56F-9A1D-49DF-BC7A-CDE7426E0601}" type="slidenum">
              <a:rPr lang="en-US" altLang="en-US" sz="1200">
                <a:latin typeface="Arial" panose="020B0604020202020204" pitchFamily="34" charset="0"/>
              </a:rPr>
              <a:pPr/>
              <a:t>17</a:t>
            </a:fld>
            <a:endParaRPr lang="en-US" altLang="en-US" sz="1200">
              <a:latin typeface="Arial" panose="020B0604020202020204" pitchFamily="34" charset="0"/>
            </a:endParaRPr>
          </a:p>
        </p:txBody>
      </p:sp>
      <p:sp>
        <p:nvSpPr>
          <p:cNvPr id="310275" name="Rectangle 7">
            <a:extLst>
              <a:ext uri="{FF2B5EF4-FFF2-40B4-BE49-F238E27FC236}">
                <a16:creationId xmlns:a16="http://schemas.microsoft.com/office/drawing/2014/main" id="{02880DE6-18BB-78A3-675F-016F7EB3464C}"/>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78B39FD9-A784-49E4-B3E7-3FD9C6822F65}" type="slidenum">
              <a:rPr lang="en-US" altLang="en-US" sz="1200">
                <a:latin typeface="Arial" panose="020B0604020202020204" pitchFamily="34" charset="0"/>
                <a:cs typeface="Arial" panose="020B0604020202020204" pitchFamily="34" charset="0"/>
              </a:rPr>
              <a:pPr algn="r" eaLnBrk="1" hangingPunct="1"/>
              <a:t>17</a:t>
            </a:fld>
            <a:endParaRPr lang="en-US" altLang="en-US" sz="1200">
              <a:latin typeface="Arial" panose="020B0604020202020204" pitchFamily="34" charset="0"/>
              <a:cs typeface="Arial" panose="020B0604020202020204" pitchFamily="34" charset="0"/>
            </a:endParaRPr>
          </a:p>
        </p:txBody>
      </p:sp>
      <p:sp>
        <p:nvSpPr>
          <p:cNvPr id="310276" name="Rectangle 1026">
            <a:extLst>
              <a:ext uri="{FF2B5EF4-FFF2-40B4-BE49-F238E27FC236}">
                <a16:creationId xmlns:a16="http://schemas.microsoft.com/office/drawing/2014/main" id="{51F6B0CD-DD8A-D8B1-6290-A18AB3BF7DCB}"/>
              </a:ext>
            </a:extLst>
          </p:cNvPr>
          <p:cNvSpPr>
            <a:spLocks noGrp="1" noRot="1" noChangeAspect="1" noChangeArrowheads="1" noTextEdit="1"/>
          </p:cNvSpPr>
          <p:nvPr>
            <p:ph type="sldImg"/>
          </p:nvPr>
        </p:nvSpPr>
        <p:spPr>
          <a:solidFill>
            <a:srgbClr val="FFFFFF"/>
          </a:solidFill>
          <a:ln/>
        </p:spPr>
      </p:sp>
      <p:sp>
        <p:nvSpPr>
          <p:cNvPr id="310277" name="Rectangle 1027">
            <a:extLst>
              <a:ext uri="{FF2B5EF4-FFF2-40B4-BE49-F238E27FC236}">
                <a16:creationId xmlns:a16="http://schemas.microsoft.com/office/drawing/2014/main" id="{1B37E6DC-5FBC-4AB5-B176-E2790FC9F422}"/>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7">
            <a:extLst>
              <a:ext uri="{FF2B5EF4-FFF2-40B4-BE49-F238E27FC236}">
                <a16:creationId xmlns:a16="http://schemas.microsoft.com/office/drawing/2014/main" id="{6ABF70E9-9F99-1A0D-F102-C8B983BCF14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C48AA726-080B-4D3B-B7EC-03B6EE307286}" type="slidenum">
              <a:rPr lang="en-US" altLang="en-US" sz="1200">
                <a:latin typeface="Arial" panose="020B0604020202020204" pitchFamily="34" charset="0"/>
              </a:rPr>
              <a:pPr/>
              <a:t>18</a:t>
            </a:fld>
            <a:endParaRPr lang="en-US" altLang="en-US" sz="1200">
              <a:latin typeface="Arial" panose="020B0604020202020204" pitchFamily="34" charset="0"/>
            </a:endParaRPr>
          </a:p>
        </p:txBody>
      </p:sp>
      <p:sp>
        <p:nvSpPr>
          <p:cNvPr id="311299" name="Rectangle 7">
            <a:extLst>
              <a:ext uri="{FF2B5EF4-FFF2-40B4-BE49-F238E27FC236}">
                <a16:creationId xmlns:a16="http://schemas.microsoft.com/office/drawing/2014/main" id="{17D7AE49-D9E2-270C-40FC-DF4373356CAE}"/>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95C456E9-CDD6-4AC6-A424-4DDC2F609CE1}" type="slidenum">
              <a:rPr lang="en-US" altLang="en-US" sz="1200">
                <a:latin typeface="Arial" panose="020B0604020202020204" pitchFamily="34" charset="0"/>
                <a:cs typeface="Arial" panose="020B0604020202020204" pitchFamily="34" charset="0"/>
              </a:rPr>
              <a:pPr algn="r" eaLnBrk="1" hangingPunct="1"/>
              <a:t>18</a:t>
            </a:fld>
            <a:endParaRPr lang="en-US" altLang="en-US" sz="1200">
              <a:latin typeface="Arial" panose="020B0604020202020204" pitchFamily="34" charset="0"/>
              <a:cs typeface="Arial" panose="020B0604020202020204" pitchFamily="34" charset="0"/>
            </a:endParaRPr>
          </a:p>
        </p:txBody>
      </p:sp>
      <p:sp>
        <p:nvSpPr>
          <p:cNvPr id="311300" name="Rectangle 2">
            <a:extLst>
              <a:ext uri="{FF2B5EF4-FFF2-40B4-BE49-F238E27FC236}">
                <a16:creationId xmlns:a16="http://schemas.microsoft.com/office/drawing/2014/main" id="{AA1A4043-0CD7-3CDC-31A9-E80204B4DBF2}"/>
              </a:ext>
            </a:extLst>
          </p:cNvPr>
          <p:cNvSpPr>
            <a:spLocks noGrp="1" noRot="1" noChangeAspect="1" noChangeArrowheads="1" noTextEdit="1"/>
          </p:cNvSpPr>
          <p:nvPr>
            <p:ph type="sldImg"/>
          </p:nvPr>
        </p:nvSpPr>
        <p:spPr>
          <a:solidFill>
            <a:srgbClr val="FFFFFF"/>
          </a:solidFill>
          <a:ln/>
        </p:spPr>
      </p:sp>
      <p:sp>
        <p:nvSpPr>
          <p:cNvPr id="311301" name="Rectangle 3">
            <a:extLst>
              <a:ext uri="{FF2B5EF4-FFF2-40B4-BE49-F238E27FC236}">
                <a16:creationId xmlns:a16="http://schemas.microsoft.com/office/drawing/2014/main" id="{597AED2E-CCF1-4EB1-86B0-8985A446E03F}"/>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7">
            <a:extLst>
              <a:ext uri="{FF2B5EF4-FFF2-40B4-BE49-F238E27FC236}">
                <a16:creationId xmlns:a16="http://schemas.microsoft.com/office/drawing/2014/main" id="{6221CF6F-19AD-86FD-C701-9C37B838906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292B682F-668A-4940-84B7-FA3E75DF905D}" type="slidenum">
              <a:rPr lang="en-US" altLang="en-US" sz="1200">
                <a:latin typeface="Arial" panose="020B0604020202020204" pitchFamily="34" charset="0"/>
              </a:rPr>
              <a:pPr/>
              <a:t>19</a:t>
            </a:fld>
            <a:endParaRPr lang="en-US" altLang="en-US" sz="1200">
              <a:latin typeface="Arial" panose="020B0604020202020204" pitchFamily="34" charset="0"/>
            </a:endParaRPr>
          </a:p>
        </p:txBody>
      </p:sp>
      <p:sp>
        <p:nvSpPr>
          <p:cNvPr id="312323" name="Rectangle 7">
            <a:extLst>
              <a:ext uri="{FF2B5EF4-FFF2-40B4-BE49-F238E27FC236}">
                <a16:creationId xmlns:a16="http://schemas.microsoft.com/office/drawing/2014/main" id="{6FC31036-CD0A-9C43-41EF-4907C2E22A22}"/>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DEFE69CC-2974-48D8-8065-9C459F68C857}" type="slidenum">
              <a:rPr lang="en-US" altLang="en-US" sz="1200">
                <a:latin typeface="Arial" panose="020B0604020202020204" pitchFamily="34" charset="0"/>
                <a:cs typeface="Arial" panose="020B0604020202020204" pitchFamily="34" charset="0"/>
              </a:rPr>
              <a:pPr algn="r" eaLnBrk="1" hangingPunct="1"/>
              <a:t>19</a:t>
            </a:fld>
            <a:endParaRPr lang="en-US" altLang="en-US" sz="1200">
              <a:latin typeface="Arial" panose="020B0604020202020204" pitchFamily="34" charset="0"/>
              <a:cs typeface="Arial" panose="020B0604020202020204" pitchFamily="34" charset="0"/>
            </a:endParaRPr>
          </a:p>
        </p:txBody>
      </p:sp>
      <p:sp>
        <p:nvSpPr>
          <p:cNvPr id="312324" name="Rectangle 2">
            <a:extLst>
              <a:ext uri="{FF2B5EF4-FFF2-40B4-BE49-F238E27FC236}">
                <a16:creationId xmlns:a16="http://schemas.microsoft.com/office/drawing/2014/main" id="{416D0048-E0A0-7BBA-1F78-40ECCD9E218F}"/>
              </a:ext>
            </a:extLst>
          </p:cNvPr>
          <p:cNvSpPr>
            <a:spLocks noGrp="1" noRot="1" noChangeAspect="1" noChangeArrowheads="1" noTextEdit="1"/>
          </p:cNvSpPr>
          <p:nvPr>
            <p:ph type="sldImg"/>
          </p:nvPr>
        </p:nvSpPr>
        <p:spPr>
          <a:solidFill>
            <a:srgbClr val="FFFFFF"/>
          </a:solidFill>
          <a:ln/>
        </p:spPr>
      </p:sp>
      <p:sp>
        <p:nvSpPr>
          <p:cNvPr id="312325" name="Rectangle 3">
            <a:extLst>
              <a:ext uri="{FF2B5EF4-FFF2-40B4-BE49-F238E27FC236}">
                <a16:creationId xmlns:a16="http://schemas.microsoft.com/office/drawing/2014/main" id="{95883680-9138-1127-1737-8C0BDB40B9AA}"/>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7">
            <a:extLst>
              <a:ext uri="{FF2B5EF4-FFF2-40B4-BE49-F238E27FC236}">
                <a16:creationId xmlns:a16="http://schemas.microsoft.com/office/drawing/2014/main" id="{9BA696EC-5EA6-9ECB-B931-0D9A7BD2D33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B1EA8C55-87CC-4262-BAE3-0351C499F2F6}" type="slidenum">
              <a:rPr lang="en-US" altLang="en-US" sz="1200">
                <a:latin typeface="Arial" panose="020B0604020202020204" pitchFamily="34" charset="0"/>
              </a:rPr>
              <a:pPr/>
              <a:t>20</a:t>
            </a:fld>
            <a:endParaRPr lang="en-US" altLang="en-US" sz="1200">
              <a:latin typeface="Arial" panose="020B0604020202020204" pitchFamily="34" charset="0"/>
            </a:endParaRPr>
          </a:p>
        </p:txBody>
      </p:sp>
      <p:sp>
        <p:nvSpPr>
          <p:cNvPr id="313347" name="Rectangle 7">
            <a:extLst>
              <a:ext uri="{FF2B5EF4-FFF2-40B4-BE49-F238E27FC236}">
                <a16:creationId xmlns:a16="http://schemas.microsoft.com/office/drawing/2014/main" id="{D8860ACF-2E0A-33F4-3334-EDFCC7D35C54}"/>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4D9B9AC6-5917-42F3-930A-1E2BF1339E0C}" type="slidenum">
              <a:rPr lang="en-US" altLang="en-US" sz="1200">
                <a:latin typeface="Arial" panose="020B0604020202020204" pitchFamily="34" charset="0"/>
                <a:cs typeface="Arial" panose="020B0604020202020204" pitchFamily="34" charset="0"/>
              </a:rPr>
              <a:pPr algn="r" eaLnBrk="1" hangingPunct="1"/>
              <a:t>20</a:t>
            </a:fld>
            <a:endParaRPr lang="en-US" altLang="en-US" sz="1200">
              <a:latin typeface="Arial" panose="020B0604020202020204" pitchFamily="34" charset="0"/>
              <a:cs typeface="Arial" panose="020B0604020202020204" pitchFamily="34" charset="0"/>
            </a:endParaRPr>
          </a:p>
        </p:txBody>
      </p:sp>
      <p:sp>
        <p:nvSpPr>
          <p:cNvPr id="313348" name="Rectangle 2">
            <a:extLst>
              <a:ext uri="{FF2B5EF4-FFF2-40B4-BE49-F238E27FC236}">
                <a16:creationId xmlns:a16="http://schemas.microsoft.com/office/drawing/2014/main" id="{424946C5-B3E6-9E4A-9329-426B30EBC2BB}"/>
              </a:ext>
            </a:extLst>
          </p:cNvPr>
          <p:cNvSpPr>
            <a:spLocks noGrp="1" noRot="1" noChangeAspect="1" noChangeArrowheads="1" noTextEdit="1"/>
          </p:cNvSpPr>
          <p:nvPr>
            <p:ph type="sldImg"/>
          </p:nvPr>
        </p:nvSpPr>
        <p:spPr>
          <a:solidFill>
            <a:srgbClr val="FFFFFF"/>
          </a:solidFill>
          <a:ln/>
        </p:spPr>
      </p:sp>
      <p:sp>
        <p:nvSpPr>
          <p:cNvPr id="313349" name="Rectangle 3">
            <a:extLst>
              <a:ext uri="{FF2B5EF4-FFF2-40B4-BE49-F238E27FC236}">
                <a16:creationId xmlns:a16="http://schemas.microsoft.com/office/drawing/2014/main" id="{08375C5C-0921-0714-339C-E8F8EB85228F}"/>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7">
            <a:extLst>
              <a:ext uri="{FF2B5EF4-FFF2-40B4-BE49-F238E27FC236}">
                <a16:creationId xmlns:a16="http://schemas.microsoft.com/office/drawing/2014/main" id="{4F651A72-7150-D102-F273-CFAF9807D34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2C07D946-FE46-4B03-A752-073254DD131E}" type="slidenum">
              <a:rPr lang="en-US" altLang="en-US" sz="1200">
                <a:latin typeface="Arial" panose="020B0604020202020204" pitchFamily="34" charset="0"/>
              </a:rPr>
              <a:pPr/>
              <a:t>21</a:t>
            </a:fld>
            <a:endParaRPr lang="en-US" altLang="en-US" sz="1200">
              <a:latin typeface="Arial" panose="020B0604020202020204" pitchFamily="34" charset="0"/>
            </a:endParaRPr>
          </a:p>
        </p:txBody>
      </p:sp>
      <p:sp>
        <p:nvSpPr>
          <p:cNvPr id="314371" name="Rectangle 7">
            <a:extLst>
              <a:ext uri="{FF2B5EF4-FFF2-40B4-BE49-F238E27FC236}">
                <a16:creationId xmlns:a16="http://schemas.microsoft.com/office/drawing/2014/main" id="{16D8C8D2-2B45-83F0-E94A-CC401B9C8724}"/>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E2072280-F1C9-4170-B228-477A2630A8CC}" type="slidenum">
              <a:rPr lang="en-US" altLang="en-US" sz="1200">
                <a:latin typeface="Arial" panose="020B0604020202020204" pitchFamily="34" charset="0"/>
                <a:cs typeface="Arial" panose="020B0604020202020204" pitchFamily="34" charset="0"/>
              </a:rPr>
              <a:pPr algn="r" eaLnBrk="1" hangingPunct="1"/>
              <a:t>21</a:t>
            </a:fld>
            <a:endParaRPr lang="en-US" altLang="en-US" sz="1200">
              <a:latin typeface="Arial" panose="020B0604020202020204" pitchFamily="34" charset="0"/>
              <a:cs typeface="Arial" panose="020B0604020202020204" pitchFamily="34" charset="0"/>
            </a:endParaRPr>
          </a:p>
        </p:txBody>
      </p:sp>
      <p:sp>
        <p:nvSpPr>
          <p:cNvPr id="314372" name="Rectangle 2">
            <a:extLst>
              <a:ext uri="{FF2B5EF4-FFF2-40B4-BE49-F238E27FC236}">
                <a16:creationId xmlns:a16="http://schemas.microsoft.com/office/drawing/2014/main" id="{2B860395-82A6-DB44-C712-764BEC4B6A11}"/>
              </a:ext>
            </a:extLst>
          </p:cNvPr>
          <p:cNvSpPr>
            <a:spLocks noGrp="1" noRot="1" noChangeAspect="1" noChangeArrowheads="1" noTextEdit="1"/>
          </p:cNvSpPr>
          <p:nvPr>
            <p:ph type="sldImg"/>
          </p:nvPr>
        </p:nvSpPr>
        <p:spPr>
          <a:solidFill>
            <a:srgbClr val="FFFFFF"/>
          </a:solidFill>
          <a:ln/>
        </p:spPr>
      </p:sp>
      <p:sp>
        <p:nvSpPr>
          <p:cNvPr id="314373" name="Rectangle 3">
            <a:extLst>
              <a:ext uri="{FF2B5EF4-FFF2-40B4-BE49-F238E27FC236}">
                <a16:creationId xmlns:a16="http://schemas.microsoft.com/office/drawing/2014/main" id="{C4FF87E0-00A3-6947-3C5D-DACC58E626AE}"/>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a:extLst>
              <a:ext uri="{FF2B5EF4-FFF2-40B4-BE49-F238E27FC236}">
                <a16:creationId xmlns:a16="http://schemas.microsoft.com/office/drawing/2014/main" id="{ACE26020-835E-F12D-6A5A-BF2D3B7845C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AA2E7485-5A43-409B-992A-4CE108A1600F}" type="slidenum">
              <a:rPr lang="en-US" altLang="en-US" sz="1200">
                <a:latin typeface="Arial" panose="020B0604020202020204" pitchFamily="34" charset="0"/>
              </a:rPr>
              <a:pPr/>
              <a:t>4</a:t>
            </a:fld>
            <a:endParaRPr lang="en-US" altLang="en-US" sz="1200">
              <a:latin typeface="Arial" panose="020B0604020202020204" pitchFamily="34" charset="0"/>
            </a:endParaRPr>
          </a:p>
        </p:txBody>
      </p:sp>
      <p:sp>
        <p:nvSpPr>
          <p:cNvPr id="292867" name="Rectangle 7">
            <a:extLst>
              <a:ext uri="{FF2B5EF4-FFF2-40B4-BE49-F238E27FC236}">
                <a16:creationId xmlns:a16="http://schemas.microsoft.com/office/drawing/2014/main" id="{5473BCFD-C7B4-AA58-4DFF-1D349A57F08A}"/>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F1B83BB9-3022-4B02-A740-A2423110E7E0}" type="slidenum">
              <a:rPr lang="en-US" altLang="en-US" sz="1200">
                <a:latin typeface="Arial" panose="020B0604020202020204" pitchFamily="34" charset="0"/>
                <a:cs typeface="Arial" panose="020B0604020202020204" pitchFamily="34" charset="0"/>
              </a:rPr>
              <a:pPr algn="r" eaLnBrk="1" hangingPunct="1"/>
              <a:t>4</a:t>
            </a:fld>
            <a:endParaRPr lang="en-US" altLang="en-US" sz="1200">
              <a:latin typeface="Arial" panose="020B0604020202020204" pitchFamily="34" charset="0"/>
              <a:cs typeface="Arial" panose="020B0604020202020204" pitchFamily="34" charset="0"/>
            </a:endParaRPr>
          </a:p>
        </p:txBody>
      </p:sp>
      <p:sp>
        <p:nvSpPr>
          <p:cNvPr id="292868" name="Rectangle 2">
            <a:extLst>
              <a:ext uri="{FF2B5EF4-FFF2-40B4-BE49-F238E27FC236}">
                <a16:creationId xmlns:a16="http://schemas.microsoft.com/office/drawing/2014/main" id="{BA327643-96B5-FA72-665C-BF2D15EC536A}"/>
              </a:ext>
            </a:extLst>
          </p:cNvPr>
          <p:cNvSpPr>
            <a:spLocks noGrp="1" noRot="1" noChangeAspect="1" noChangeArrowheads="1" noTextEdit="1"/>
          </p:cNvSpPr>
          <p:nvPr>
            <p:ph type="sldImg"/>
          </p:nvPr>
        </p:nvSpPr>
        <p:spPr>
          <a:solidFill>
            <a:srgbClr val="FFFFFF"/>
          </a:solidFill>
          <a:ln/>
        </p:spPr>
      </p:sp>
      <p:sp>
        <p:nvSpPr>
          <p:cNvPr id="292869" name="Rectangle 3">
            <a:extLst>
              <a:ext uri="{FF2B5EF4-FFF2-40B4-BE49-F238E27FC236}">
                <a16:creationId xmlns:a16="http://schemas.microsoft.com/office/drawing/2014/main" id="{9AC11AC1-4619-D9C9-DD24-C4C545472714}"/>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7">
            <a:extLst>
              <a:ext uri="{FF2B5EF4-FFF2-40B4-BE49-F238E27FC236}">
                <a16:creationId xmlns:a16="http://schemas.microsoft.com/office/drawing/2014/main" id="{F6CED531-9A48-7E89-CED2-60F60D7401C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9C75D396-DDC4-46DA-9CC2-7B5A8919208D}" type="slidenum">
              <a:rPr lang="en-US" altLang="en-US" sz="1200">
                <a:latin typeface="Arial" panose="020B0604020202020204" pitchFamily="34" charset="0"/>
              </a:rPr>
              <a:pPr/>
              <a:t>22</a:t>
            </a:fld>
            <a:endParaRPr lang="en-US" altLang="en-US" sz="1200">
              <a:latin typeface="Arial" panose="020B0604020202020204" pitchFamily="34" charset="0"/>
            </a:endParaRPr>
          </a:p>
        </p:txBody>
      </p:sp>
      <p:sp>
        <p:nvSpPr>
          <p:cNvPr id="315395" name="Rectangle 7">
            <a:extLst>
              <a:ext uri="{FF2B5EF4-FFF2-40B4-BE49-F238E27FC236}">
                <a16:creationId xmlns:a16="http://schemas.microsoft.com/office/drawing/2014/main" id="{6E7FF3C7-6A63-3267-532C-E6115FC1F210}"/>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11468AEB-040C-4224-BA6A-8726BBA31FFF}" type="slidenum">
              <a:rPr lang="en-US" altLang="en-US" sz="1200">
                <a:latin typeface="Arial" panose="020B0604020202020204" pitchFamily="34" charset="0"/>
                <a:cs typeface="Arial" panose="020B0604020202020204" pitchFamily="34" charset="0"/>
              </a:rPr>
              <a:pPr algn="r" eaLnBrk="1" hangingPunct="1"/>
              <a:t>22</a:t>
            </a:fld>
            <a:endParaRPr lang="en-US" altLang="en-US" sz="1200">
              <a:latin typeface="Arial" panose="020B0604020202020204" pitchFamily="34" charset="0"/>
              <a:cs typeface="Arial" panose="020B0604020202020204" pitchFamily="34" charset="0"/>
            </a:endParaRPr>
          </a:p>
        </p:txBody>
      </p:sp>
      <p:sp>
        <p:nvSpPr>
          <p:cNvPr id="315396" name="Rectangle 1026">
            <a:extLst>
              <a:ext uri="{FF2B5EF4-FFF2-40B4-BE49-F238E27FC236}">
                <a16:creationId xmlns:a16="http://schemas.microsoft.com/office/drawing/2014/main" id="{FE988B68-AD7B-21AC-763D-785763E16AF0}"/>
              </a:ext>
            </a:extLst>
          </p:cNvPr>
          <p:cNvSpPr>
            <a:spLocks noGrp="1" noRot="1" noChangeAspect="1" noChangeArrowheads="1" noTextEdit="1"/>
          </p:cNvSpPr>
          <p:nvPr>
            <p:ph type="sldImg"/>
          </p:nvPr>
        </p:nvSpPr>
        <p:spPr>
          <a:solidFill>
            <a:srgbClr val="FFFFFF"/>
          </a:solidFill>
          <a:ln/>
        </p:spPr>
      </p:sp>
      <p:sp>
        <p:nvSpPr>
          <p:cNvPr id="315397" name="Rectangle 1027">
            <a:extLst>
              <a:ext uri="{FF2B5EF4-FFF2-40B4-BE49-F238E27FC236}">
                <a16:creationId xmlns:a16="http://schemas.microsoft.com/office/drawing/2014/main" id="{8183B52E-805F-1CBD-35FB-0682D1C64E94}"/>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7">
            <a:extLst>
              <a:ext uri="{FF2B5EF4-FFF2-40B4-BE49-F238E27FC236}">
                <a16:creationId xmlns:a16="http://schemas.microsoft.com/office/drawing/2014/main" id="{6585A5FE-3CC9-0C84-582C-F361CD6850A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C4A305C2-BF47-47EB-9114-9A0A046537AB}" type="slidenum">
              <a:rPr lang="en-US" altLang="en-US" sz="1200">
                <a:latin typeface="Arial" panose="020B0604020202020204" pitchFamily="34" charset="0"/>
              </a:rPr>
              <a:pPr/>
              <a:t>23</a:t>
            </a:fld>
            <a:endParaRPr lang="en-US" altLang="en-US" sz="1200">
              <a:latin typeface="Arial" panose="020B0604020202020204" pitchFamily="34" charset="0"/>
            </a:endParaRPr>
          </a:p>
        </p:txBody>
      </p:sp>
      <p:sp>
        <p:nvSpPr>
          <p:cNvPr id="316419" name="Rectangle 7">
            <a:extLst>
              <a:ext uri="{FF2B5EF4-FFF2-40B4-BE49-F238E27FC236}">
                <a16:creationId xmlns:a16="http://schemas.microsoft.com/office/drawing/2014/main" id="{8D5B79AD-E568-E70E-5320-A5843E0DF9F0}"/>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4E145A25-9EE3-4238-A411-334B408C0905}" type="slidenum">
              <a:rPr lang="en-US" altLang="en-US" sz="1200">
                <a:latin typeface="Arial" panose="020B0604020202020204" pitchFamily="34" charset="0"/>
                <a:cs typeface="Arial" panose="020B0604020202020204" pitchFamily="34" charset="0"/>
              </a:rPr>
              <a:pPr algn="r" eaLnBrk="1" hangingPunct="1"/>
              <a:t>23</a:t>
            </a:fld>
            <a:endParaRPr lang="en-US" altLang="en-US" sz="1200">
              <a:latin typeface="Arial" panose="020B0604020202020204" pitchFamily="34" charset="0"/>
              <a:cs typeface="Arial" panose="020B0604020202020204" pitchFamily="34" charset="0"/>
            </a:endParaRPr>
          </a:p>
        </p:txBody>
      </p:sp>
      <p:sp>
        <p:nvSpPr>
          <p:cNvPr id="316420" name="Rectangle 2">
            <a:extLst>
              <a:ext uri="{FF2B5EF4-FFF2-40B4-BE49-F238E27FC236}">
                <a16:creationId xmlns:a16="http://schemas.microsoft.com/office/drawing/2014/main" id="{927D70C5-7B5E-C98D-2CD1-E52212727E47}"/>
              </a:ext>
            </a:extLst>
          </p:cNvPr>
          <p:cNvSpPr>
            <a:spLocks noGrp="1" noRot="1" noChangeAspect="1" noChangeArrowheads="1" noTextEdit="1"/>
          </p:cNvSpPr>
          <p:nvPr>
            <p:ph type="sldImg"/>
          </p:nvPr>
        </p:nvSpPr>
        <p:spPr>
          <a:solidFill>
            <a:srgbClr val="FFFFFF"/>
          </a:solidFill>
          <a:ln/>
        </p:spPr>
      </p:sp>
      <p:sp>
        <p:nvSpPr>
          <p:cNvPr id="316421" name="Rectangle 3">
            <a:extLst>
              <a:ext uri="{FF2B5EF4-FFF2-40B4-BE49-F238E27FC236}">
                <a16:creationId xmlns:a16="http://schemas.microsoft.com/office/drawing/2014/main" id="{079A6D6A-84D0-A25B-6D3A-97ADD78CFE74}"/>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7">
            <a:extLst>
              <a:ext uri="{FF2B5EF4-FFF2-40B4-BE49-F238E27FC236}">
                <a16:creationId xmlns:a16="http://schemas.microsoft.com/office/drawing/2014/main" id="{15BB16C4-AC69-8D65-61C8-38C2C98FC38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5DCBDBD2-3553-4B3D-A3C7-9A31484B7448}" type="slidenum">
              <a:rPr lang="en-US" altLang="en-US" sz="1200">
                <a:latin typeface="Arial" panose="020B0604020202020204" pitchFamily="34" charset="0"/>
              </a:rPr>
              <a:pPr/>
              <a:t>24</a:t>
            </a:fld>
            <a:endParaRPr lang="en-US" altLang="en-US" sz="1200">
              <a:latin typeface="Arial" panose="020B0604020202020204" pitchFamily="34" charset="0"/>
            </a:endParaRPr>
          </a:p>
        </p:txBody>
      </p:sp>
      <p:sp>
        <p:nvSpPr>
          <p:cNvPr id="317443" name="Rectangle 7">
            <a:extLst>
              <a:ext uri="{FF2B5EF4-FFF2-40B4-BE49-F238E27FC236}">
                <a16:creationId xmlns:a16="http://schemas.microsoft.com/office/drawing/2014/main" id="{2B309147-06EE-0A8A-4CC9-3FFC09A259C6}"/>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C7D181B6-11F8-4527-90DB-7491F6731DAB}" type="slidenum">
              <a:rPr lang="en-US" altLang="en-US" sz="1200">
                <a:latin typeface="Arial" panose="020B0604020202020204" pitchFamily="34" charset="0"/>
                <a:cs typeface="Arial" panose="020B0604020202020204" pitchFamily="34" charset="0"/>
              </a:rPr>
              <a:pPr algn="r" eaLnBrk="1" hangingPunct="1"/>
              <a:t>24</a:t>
            </a:fld>
            <a:endParaRPr lang="en-US" altLang="en-US" sz="1200">
              <a:latin typeface="Arial" panose="020B0604020202020204" pitchFamily="34" charset="0"/>
              <a:cs typeface="Arial" panose="020B0604020202020204" pitchFamily="34" charset="0"/>
            </a:endParaRPr>
          </a:p>
        </p:txBody>
      </p:sp>
      <p:sp>
        <p:nvSpPr>
          <p:cNvPr id="317444" name="Rectangle 2">
            <a:extLst>
              <a:ext uri="{FF2B5EF4-FFF2-40B4-BE49-F238E27FC236}">
                <a16:creationId xmlns:a16="http://schemas.microsoft.com/office/drawing/2014/main" id="{E39E2809-B01F-7881-2FB9-8B7FD9F8AED0}"/>
              </a:ext>
            </a:extLst>
          </p:cNvPr>
          <p:cNvSpPr>
            <a:spLocks noGrp="1" noRot="1" noChangeAspect="1" noChangeArrowheads="1" noTextEdit="1"/>
          </p:cNvSpPr>
          <p:nvPr>
            <p:ph type="sldImg"/>
          </p:nvPr>
        </p:nvSpPr>
        <p:spPr>
          <a:solidFill>
            <a:srgbClr val="FFFFFF"/>
          </a:solidFill>
          <a:ln/>
        </p:spPr>
      </p:sp>
      <p:sp>
        <p:nvSpPr>
          <p:cNvPr id="317445" name="Rectangle 3">
            <a:extLst>
              <a:ext uri="{FF2B5EF4-FFF2-40B4-BE49-F238E27FC236}">
                <a16:creationId xmlns:a16="http://schemas.microsoft.com/office/drawing/2014/main" id="{BB77F0A6-C88E-0FB7-E870-D94AC766D5D4}"/>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7">
            <a:extLst>
              <a:ext uri="{FF2B5EF4-FFF2-40B4-BE49-F238E27FC236}">
                <a16:creationId xmlns:a16="http://schemas.microsoft.com/office/drawing/2014/main" id="{C45D8A1E-2CA9-3671-BB9E-F59FB7AB972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4BCE3D7E-4B97-4538-BE0E-1E8BCA836CD9}" type="slidenum">
              <a:rPr lang="en-US" altLang="en-US" sz="1200">
                <a:latin typeface="Arial" panose="020B0604020202020204" pitchFamily="34" charset="0"/>
              </a:rPr>
              <a:pPr/>
              <a:t>25</a:t>
            </a:fld>
            <a:endParaRPr lang="en-US" altLang="en-US" sz="1200">
              <a:latin typeface="Arial" panose="020B0604020202020204" pitchFamily="34" charset="0"/>
            </a:endParaRPr>
          </a:p>
        </p:txBody>
      </p:sp>
      <p:sp>
        <p:nvSpPr>
          <p:cNvPr id="318467" name="Rectangle 7">
            <a:extLst>
              <a:ext uri="{FF2B5EF4-FFF2-40B4-BE49-F238E27FC236}">
                <a16:creationId xmlns:a16="http://schemas.microsoft.com/office/drawing/2014/main" id="{61F3C1F5-78E2-01EA-0C2E-C12453D0EF5E}"/>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F42C3D74-E1F2-4F84-AA65-FB983FEF3A73}" type="slidenum">
              <a:rPr lang="en-US" altLang="en-US" sz="1200">
                <a:latin typeface="Arial" panose="020B0604020202020204" pitchFamily="34" charset="0"/>
                <a:cs typeface="Arial" panose="020B0604020202020204" pitchFamily="34" charset="0"/>
              </a:rPr>
              <a:pPr algn="r" eaLnBrk="1" hangingPunct="1"/>
              <a:t>25</a:t>
            </a:fld>
            <a:endParaRPr lang="en-US" altLang="en-US" sz="1200">
              <a:latin typeface="Arial" panose="020B0604020202020204" pitchFamily="34" charset="0"/>
              <a:cs typeface="Arial" panose="020B0604020202020204" pitchFamily="34" charset="0"/>
            </a:endParaRPr>
          </a:p>
        </p:txBody>
      </p:sp>
      <p:sp>
        <p:nvSpPr>
          <p:cNvPr id="318468" name="Rectangle 1026">
            <a:extLst>
              <a:ext uri="{FF2B5EF4-FFF2-40B4-BE49-F238E27FC236}">
                <a16:creationId xmlns:a16="http://schemas.microsoft.com/office/drawing/2014/main" id="{1914FE8A-2854-BADE-A85B-76E5E926B404}"/>
              </a:ext>
            </a:extLst>
          </p:cNvPr>
          <p:cNvSpPr>
            <a:spLocks noGrp="1" noRot="1" noChangeAspect="1" noChangeArrowheads="1" noTextEdit="1"/>
          </p:cNvSpPr>
          <p:nvPr>
            <p:ph type="sldImg"/>
          </p:nvPr>
        </p:nvSpPr>
        <p:spPr>
          <a:solidFill>
            <a:srgbClr val="FFFFFF"/>
          </a:solidFill>
          <a:ln/>
        </p:spPr>
      </p:sp>
      <p:sp>
        <p:nvSpPr>
          <p:cNvPr id="318469" name="Rectangle 1027">
            <a:extLst>
              <a:ext uri="{FF2B5EF4-FFF2-40B4-BE49-F238E27FC236}">
                <a16:creationId xmlns:a16="http://schemas.microsoft.com/office/drawing/2014/main" id="{659717FA-355D-66B7-8B1A-26E0DCC425EC}"/>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7">
            <a:extLst>
              <a:ext uri="{FF2B5EF4-FFF2-40B4-BE49-F238E27FC236}">
                <a16:creationId xmlns:a16="http://schemas.microsoft.com/office/drawing/2014/main" id="{631F3567-3DF0-5F39-1812-8027FBC3F04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3178B660-5C09-4D74-A5F8-50869D02E6A4}" type="slidenum">
              <a:rPr lang="en-US" altLang="en-US" sz="1200">
                <a:latin typeface="Arial" panose="020B0604020202020204" pitchFamily="34" charset="0"/>
              </a:rPr>
              <a:pPr/>
              <a:t>26</a:t>
            </a:fld>
            <a:endParaRPr lang="en-US" altLang="en-US" sz="1200">
              <a:latin typeface="Arial" panose="020B0604020202020204" pitchFamily="34" charset="0"/>
            </a:endParaRPr>
          </a:p>
        </p:txBody>
      </p:sp>
      <p:sp>
        <p:nvSpPr>
          <p:cNvPr id="319491" name="Rectangle 7">
            <a:extLst>
              <a:ext uri="{FF2B5EF4-FFF2-40B4-BE49-F238E27FC236}">
                <a16:creationId xmlns:a16="http://schemas.microsoft.com/office/drawing/2014/main" id="{F2F68D13-0901-761E-F964-EF218186C690}"/>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789A70C1-E84E-432F-95F7-E373EEE2E896}" type="slidenum">
              <a:rPr lang="en-US" altLang="en-US" sz="1200">
                <a:latin typeface="Arial" panose="020B0604020202020204" pitchFamily="34" charset="0"/>
                <a:cs typeface="Arial" panose="020B0604020202020204" pitchFamily="34" charset="0"/>
              </a:rPr>
              <a:pPr algn="r" eaLnBrk="1" hangingPunct="1"/>
              <a:t>26</a:t>
            </a:fld>
            <a:endParaRPr lang="en-US" altLang="en-US" sz="1200">
              <a:latin typeface="Arial" panose="020B0604020202020204" pitchFamily="34" charset="0"/>
              <a:cs typeface="Arial" panose="020B0604020202020204" pitchFamily="34" charset="0"/>
            </a:endParaRPr>
          </a:p>
        </p:txBody>
      </p:sp>
      <p:sp>
        <p:nvSpPr>
          <p:cNvPr id="319492" name="Rectangle 1026">
            <a:extLst>
              <a:ext uri="{FF2B5EF4-FFF2-40B4-BE49-F238E27FC236}">
                <a16:creationId xmlns:a16="http://schemas.microsoft.com/office/drawing/2014/main" id="{FDF03C52-629A-63E8-C9F5-A2EBACA3FEE4}"/>
              </a:ext>
            </a:extLst>
          </p:cNvPr>
          <p:cNvSpPr>
            <a:spLocks noGrp="1" noRot="1" noChangeAspect="1" noChangeArrowheads="1" noTextEdit="1"/>
          </p:cNvSpPr>
          <p:nvPr>
            <p:ph type="sldImg"/>
          </p:nvPr>
        </p:nvSpPr>
        <p:spPr>
          <a:solidFill>
            <a:srgbClr val="FFFFFF"/>
          </a:solidFill>
          <a:ln/>
        </p:spPr>
      </p:sp>
      <p:sp>
        <p:nvSpPr>
          <p:cNvPr id="319493" name="Rectangle 1027">
            <a:extLst>
              <a:ext uri="{FF2B5EF4-FFF2-40B4-BE49-F238E27FC236}">
                <a16:creationId xmlns:a16="http://schemas.microsoft.com/office/drawing/2014/main" id="{7283EC7C-E55E-9B24-CDB4-4FA85899DA2E}"/>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7">
            <a:extLst>
              <a:ext uri="{FF2B5EF4-FFF2-40B4-BE49-F238E27FC236}">
                <a16:creationId xmlns:a16="http://schemas.microsoft.com/office/drawing/2014/main" id="{30AE10D5-668E-03A8-8258-B1225F27D92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C648CACA-C536-4F0C-9168-7F5A50701C16}" type="slidenum">
              <a:rPr lang="en-US" altLang="en-US" sz="1200">
                <a:latin typeface="Arial" panose="020B0604020202020204" pitchFamily="34" charset="0"/>
              </a:rPr>
              <a:pPr/>
              <a:t>27</a:t>
            </a:fld>
            <a:endParaRPr lang="en-US" altLang="en-US" sz="1200">
              <a:latin typeface="Arial" panose="020B0604020202020204" pitchFamily="34" charset="0"/>
            </a:endParaRPr>
          </a:p>
        </p:txBody>
      </p:sp>
      <p:sp>
        <p:nvSpPr>
          <p:cNvPr id="320515" name="Rectangle 7">
            <a:extLst>
              <a:ext uri="{FF2B5EF4-FFF2-40B4-BE49-F238E27FC236}">
                <a16:creationId xmlns:a16="http://schemas.microsoft.com/office/drawing/2014/main" id="{9823F31F-2DD8-1F5E-5A0E-794C09DD9457}"/>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EE15A336-F035-4BF0-B003-BC402AC8A1ED}" type="slidenum">
              <a:rPr lang="en-US" altLang="en-US" sz="1200">
                <a:latin typeface="Arial" panose="020B0604020202020204" pitchFamily="34" charset="0"/>
                <a:cs typeface="Arial" panose="020B0604020202020204" pitchFamily="34" charset="0"/>
              </a:rPr>
              <a:pPr algn="r" eaLnBrk="1" hangingPunct="1"/>
              <a:t>27</a:t>
            </a:fld>
            <a:endParaRPr lang="en-US" altLang="en-US" sz="1200">
              <a:latin typeface="Arial" panose="020B0604020202020204" pitchFamily="34" charset="0"/>
              <a:cs typeface="Arial" panose="020B0604020202020204" pitchFamily="34" charset="0"/>
            </a:endParaRPr>
          </a:p>
        </p:txBody>
      </p:sp>
      <p:sp>
        <p:nvSpPr>
          <p:cNvPr id="320516" name="Rectangle 2">
            <a:extLst>
              <a:ext uri="{FF2B5EF4-FFF2-40B4-BE49-F238E27FC236}">
                <a16:creationId xmlns:a16="http://schemas.microsoft.com/office/drawing/2014/main" id="{27E0DDE0-55D2-8D37-CABE-AF8E52E05288}"/>
              </a:ext>
            </a:extLst>
          </p:cNvPr>
          <p:cNvSpPr>
            <a:spLocks noGrp="1" noRot="1" noChangeAspect="1" noChangeArrowheads="1" noTextEdit="1"/>
          </p:cNvSpPr>
          <p:nvPr>
            <p:ph type="sldImg"/>
          </p:nvPr>
        </p:nvSpPr>
        <p:spPr>
          <a:solidFill>
            <a:srgbClr val="FFFFFF"/>
          </a:solidFill>
          <a:ln/>
        </p:spPr>
      </p:sp>
      <p:sp>
        <p:nvSpPr>
          <p:cNvPr id="320517" name="Rectangle 3">
            <a:extLst>
              <a:ext uri="{FF2B5EF4-FFF2-40B4-BE49-F238E27FC236}">
                <a16:creationId xmlns:a16="http://schemas.microsoft.com/office/drawing/2014/main" id="{B442F124-BDC1-1E71-638D-2ECB9E1E2565}"/>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7">
            <a:extLst>
              <a:ext uri="{FF2B5EF4-FFF2-40B4-BE49-F238E27FC236}">
                <a16:creationId xmlns:a16="http://schemas.microsoft.com/office/drawing/2014/main" id="{8E3BB44B-D2B8-4B76-8D3A-16861ED34CB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18D631F3-BDCC-4D9B-929E-5CC4CE62ED9B}" type="slidenum">
              <a:rPr lang="en-US" altLang="en-US" sz="1200">
                <a:latin typeface="Arial" panose="020B0604020202020204" pitchFamily="34" charset="0"/>
              </a:rPr>
              <a:pPr/>
              <a:t>28</a:t>
            </a:fld>
            <a:endParaRPr lang="en-US" altLang="en-US" sz="1200">
              <a:latin typeface="Arial" panose="020B0604020202020204" pitchFamily="34" charset="0"/>
            </a:endParaRPr>
          </a:p>
        </p:txBody>
      </p:sp>
      <p:sp>
        <p:nvSpPr>
          <p:cNvPr id="321539" name="Rectangle 7">
            <a:extLst>
              <a:ext uri="{FF2B5EF4-FFF2-40B4-BE49-F238E27FC236}">
                <a16:creationId xmlns:a16="http://schemas.microsoft.com/office/drawing/2014/main" id="{41C97E09-40A5-0A14-B29E-909FD82841A9}"/>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EA3AC1B7-73AA-4510-8FAF-BC33A92AB1DA}" type="slidenum">
              <a:rPr lang="en-US" altLang="en-US" sz="1200">
                <a:latin typeface="Arial" panose="020B0604020202020204" pitchFamily="34" charset="0"/>
                <a:cs typeface="Arial" panose="020B0604020202020204" pitchFamily="34" charset="0"/>
              </a:rPr>
              <a:pPr algn="r" eaLnBrk="1" hangingPunct="1"/>
              <a:t>28</a:t>
            </a:fld>
            <a:endParaRPr lang="en-US" altLang="en-US" sz="1200">
              <a:latin typeface="Arial" panose="020B0604020202020204" pitchFamily="34" charset="0"/>
              <a:cs typeface="Arial" panose="020B0604020202020204" pitchFamily="34" charset="0"/>
            </a:endParaRPr>
          </a:p>
        </p:txBody>
      </p:sp>
      <p:sp>
        <p:nvSpPr>
          <p:cNvPr id="321540" name="Rectangle 2">
            <a:extLst>
              <a:ext uri="{FF2B5EF4-FFF2-40B4-BE49-F238E27FC236}">
                <a16:creationId xmlns:a16="http://schemas.microsoft.com/office/drawing/2014/main" id="{A1F1E93E-179A-B29A-687A-FA3E21439362}"/>
              </a:ext>
            </a:extLst>
          </p:cNvPr>
          <p:cNvSpPr>
            <a:spLocks noGrp="1" noRot="1" noChangeAspect="1" noChangeArrowheads="1" noTextEdit="1"/>
          </p:cNvSpPr>
          <p:nvPr>
            <p:ph type="sldImg"/>
          </p:nvPr>
        </p:nvSpPr>
        <p:spPr>
          <a:solidFill>
            <a:srgbClr val="FFFFFF"/>
          </a:solidFill>
          <a:ln/>
        </p:spPr>
      </p:sp>
      <p:sp>
        <p:nvSpPr>
          <p:cNvPr id="321541" name="Rectangle 3">
            <a:extLst>
              <a:ext uri="{FF2B5EF4-FFF2-40B4-BE49-F238E27FC236}">
                <a16:creationId xmlns:a16="http://schemas.microsoft.com/office/drawing/2014/main" id="{125C75EC-5878-506D-138D-7629B741C318}"/>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7">
            <a:extLst>
              <a:ext uri="{FF2B5EF4-FFF2-40B4-BE49-F238E27FC236}">
                <a16:creationId xmlns:a16="http://schemas.microsoft.com/office/drawing/2014/main" id="{8E83CDC5-B52A-BF25-5CD8-92A5AD9D7AD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78F5FA68-3516-4637-9BCF-9C85DDB04819}" type="slidenum">
              <a:rPr lang="en-US" altLang="en-US" sz="1200">
                <a:latin typeface="Arial" panose="020B0604020202020204" pitchFamily="34" charset="0"/>
              </a:rPr>
              <a:pPr/>
              <a:t>29</a:t>
            </a:fld>
            <a:endParaRPr lang="en-US" altLang="en-US" sz="1200">
              <a:latin typeface="Arial" panose="020B0604020202020204" pitchFamily="34" charset="0"/>
            </a:endParaRPr>
          </a:p>
        </p:txBody>
      </p:sp>
      <p:sp>
        <p:nvSpPr>
          <p:cNvPr id="322563" name="Rectangle 7">
            <a:extLst>
              <a:ext uri="{FF2B5EF4-FFF2-40B4-BE49-F238E27FC236}">
                <a16:creationId xmlns:a16="http://schemas.microsoft.com/office/drawing/2014/main" id="{08FADDA3-C9C6-98B4-B603-190A99BA8124}"/>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86F0B660-2224-4B87-AB6E-007F0099432D}" type="slidenum">
              <a:rPr lang="en-US" altLang="en-US" sz="1200">
                <a:latin typeface="Arial" panose="020B0604020202020204" pitchFamily="34" charset="0"/>
                <a:cs typeface="Arial" panose="020B0604020202020204" pitchFamily="34" charset="0"/>
              </a:rPr>
              <a:pPr algn="r" eaLnBrk="1" hangingPunct="1"/>
              <a:t>29</a:t>
            </a:fld>
            <a:endParaRPr lang="en-US" altLang="en-US" sz="1200">
              <a:latin typeface="Arial" panose="020B0604020202020204" pitchFamily="34" charset="0"/>
              <a:cs typeface="Arial" panose="020B0604020202020204" pitchFamily="34" charset="0"/>
            </a:endParaRPr>
          </a:p>
        </p:txBody>
      </p:sp>
      <p:sp>
        <p:nvSpPr>
          <p:cNvPr id="322564" name="Rectangle 2">
            <a:extLst>
              <a:ext uri="{FF2B5EF4-FFF2-40B4-BE49-F238E27FC236}">
                <a16:creationId xmlns:a16="http://schemas.microsoft.com/office/drawing/2014/main" id="{BE4ECEA2-7EBF-9E3A-1E98-3407673955B3}"/>
              </a:ext>
            </a:extLst>
          </p:cNvPr>
          <p:cNvSpPr>
            <a:spLocks noGrp="1" noRot="1" noChangeAspect="1" noChangeArrowheads="1" noTextEdit="1"/>
          </p:cNvSpPr>
          <p:nvPr>
            <p:ph type="sldImg"/>
          </p:nvPr>
        </p:nvSpPr>
        <p:spPr>
          <a:solidFill>
            <a:srgbClr val="FFFFFF"/>
          </a:solidFill>
          <a:ln/>
        </p:spPr>
      </p:sp>
      <p:sp>
        <p:nvSpPr>
          <p:cNvPr id="322565" name="Rectangle 3">
            <a:extLst>
              <a:ext uri="{FF2B5EF4-FFF2-40B4-BE49-F238E27FC236}">
                <a16:creationId xmlns:a16="http://schemas.microsoft.com/office/drawing/2014/main" id="{5D41E7A1-1003-B5D5-1849-95CA741B99EA}"/>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52107389-15A5-1874-4CA8-A533A15C432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795F925F-7102-8FDF-EC78-7381486877D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5060" name="Slide Number Placeholder 3">
            <a:extLst>
              <a:ext uri="{FF2B5EF4-FFF2-40B4-BE49-F238E27FC236}">
                <a16:creationId xmlns:a16="http://schemas.microsoft.com/office/drawing/2014/main" id="{B5CD87AA-6B5E-A304-7ADD-29AF4AA19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1A9B70C-78BF-42F6-8E63-D83D540E5A64}" type="slidenum">
              <a:rPr lang="en-US" altLang="en-US">
                <a:latin typeface="Calibri" panose="020F0502020204030204" pitchFamily="34" charset="0"/>
              </a:rPr>
              <a:pPr/>
              <a:t>30</a:t>
            </a:fld>
            <a:endParaRPr lang="en-US" altLang="en-US">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A36E9911-9402-C092-E2B7-6AB38C84025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A391B4BE-EFBA-656E-8B3D-35F36BB8C50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6084" name="Slide Number Placeholder 3">
            <a:extLst>
              <a:ext uri="{FF2B5EF4-FFF2-40B4-BE49-F238E27FC236}">
                <a16:creationId xmlns:a16="http://schemas.microsoft.com/office/drawing/2014/main" id="{13985FFA-8258-FB6E-E250-F4B733AE65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F73D9AF-A3AA-448E-9CA7-2F74A3AA86E0}" type="slidenum">
              <a:rPr lang="en-US" altLang="en-US">
                <a:latin typeface="Calibri" panose="020F0502020204030204" pitchFamily="34" charset="0"/>
              </a:rPr>
              <a:pPr/>
              <a:t>32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a:extLst>
              <a:ext uri="{FF2B5EF4-FFF2-40B4-BE49-F238E27FC236}">
                <a16:creationId xmlns:a16="http://schemas.microsoft.com/office/drawing/2014/main" id="{E27039B0-37A3-7413-4DF8-14AA8E37C28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CF8FA0DF-4F0B-4035-BAA6-0580050B7C89}" type="slidenum">
              <a:rPr lang="en-US" altLang="en-US" sz="1200">
                <a:latin typeface="Arial" panose="020B0604020202020204" pitchFamily="34" charset="0"/>
              </a:rPr>
              <a:pPr/>
              <a:t>5</a:t>
            </a:fld>
            <a:endParaRPr lang="en-US" altLang="en-US" sz="1200">
              <a:latin typeface="Arial" panose="020B0604020202020204" pitchFamily="34" charset="0"/>
            </a:endParaRPr>
          </a:p>
        </p:txBody>
      </p:sp>
      <p:sp>
        <p:nvSpPr>
          <p:cNvPr id="293891" name="Rectangle 7">
            <a:extLst>
              <a:ext uri="{FF2B5EF4-FFF2-40B4-BE49-F238E27FC236}">
                <a16:creationId xmlns:a16="http://schemas.microsoft.com/office/drawing/2014/main" id="{90188EE8-327B-36E5-9B07-F80BCC512D46}"/>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A843A181-B925-4F81-ACDF-49254F8D112F}" type="slidenum">
              <a:rPr lang="en-US" altLang="en-US" sz="1200">
                <a:latin typeface="Arial" panose="020B0604020202020204" pitchFamily="34" charset="0"/>
                <a:cs typeface="Arial" panose="020B0604020202020204" pitchFamily="34" charset="0"/>
              </a:rPr>
              <a:pPr algn="r" eaLnBrk="1" hangingPunct="1"/>
              <a:t>5</a:t>
            </a:fld>
            <a:endParaRPr lang="en-US" altLang="en-US" sz="1200">
              <a:latin typeface="Arial" panose="020B0604020202020204" pitchFamily="34" charset="0"/>
              <a:cs typeface="Arial" panose="020B0604020202020204" pitchFamily="34" charset="0"/>
            </a:endParaRPr>
          </a:p>
        </p:txBody>
      </p:sp>
      <p:sp>
        <p:nvSpPr>
          <p:cNvPr id="293892" name="Rectangle 2">
            <a:extLst>
              <a:ext uri="{FF2B5EF4-FFF2-40B4-BE49-F238E27FC236}">
                <a16:creationId xmlns:a16="http://schemas.microsoft.com/office/drawing/2014/main" id="{BFDAA1B8-6A79-F0E4-A831-543E3FE1D377}"/>
              </a:ext>
            </a:extLst>
          </p:cNvPr>
          <p:cNvSpPr>
            <a:spLocks noGrp="1" noRot="1" noChangeAspect="1" noChangeArrowheads="1" noTextEdit="1"/>
          </p:cNvSpPr>
          <p:nvPr>
            <p:ph type="sldImg"/>
          </p:nvPr>
        </p:nvSpPr>
        <p:spPr>
          <a:solidFill>
            <a:srgbClr val="FFFFFF"/>
          </a:solidFill>
          <a:ln/>
        </p:spPr>
      </p:sp>
      <p:sp>
        <p:nvSpPr>
          <p:cNvPr id="293893" name="Rectangle 3">
            <a:extLst>
              <a:ext uri="{FF2B5EF4-FFF2-40B4-BE49-F238E27FC236}">
                <a16:creationId xmlns:a16="http://schemas.microsoft.com/office/drawing/2014/main" id="{1295D865-D9A0-7F09-F3F4-A6B7EB1FD63D}"/>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A36E9911-9402-C092-E2B7-6AB38C84025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A391B4BE-EFBA-656E-8B3D-35F36BB8C50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6084" name="Slide Number Placeholder 3">
            <a:extLst>
              <a:ext uri="{FF2B5EF4-FFF2-40B4-BE49-F238E27FC236}">
                <a16:creationId xmlns:a16="http://schemas.microsoft.com/office/drawing/2014/main" id="{13985FFA-8258-FB6E-E250-F4B733AE65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F73D9AF-A3AA-448E-9CA7-2F74A3AA86E0}" type="slidenum">
              <a:rPr lang="en-US" altLang="en-US">
                <a:latin typeface="Calibri" panose="020F0502020204030204" pitchFamily="34" charset="0"/>
              </a:rPr>
              <a:pPr/>
              <a:t>33</a:t>
            </a:fld>
            <a:endParaRPr lang="en-US" altLang="en-US">
              <a:latin typeface="Calibri" panose="020F0502020204030204" pitchFamily="34" charset="0"/>
            </a:endParaRPr>
          </a:p>
        </p:txBody>
      </p:sp>
    </p:spTree>
    <p:extLst>
      <p:ext uri="{BB962C8B-B14F-4D97-AF65-F5344CB8AC3E}">
        <p14:creationId xmlns:p14="http://schemas.microsoft.com/office/powerpoint/2010/main" val="33543385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8EE3EA6D-FDDC-ABB6-0537-712CF682BA0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a:extLst>
              <a:ext uri="{FF2B5EF4-FFF2-40B4-BE49-F238E27FC236}">
                <a16:creationId xmlns:a16="http://schemas.microsoft.com/office/drawing/2014/main" id="{CAFEE006-34B6-F06E-9798-0F736445247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7108" name="Slide Number Placeholder 3">
            <a:extLst>
              <a:ext uri="{FF2B5EF4-FFF2-40B4-BE49-F238E27FC236}">
                <a16:creationId xmlns:a16="http://schemas.microsoft.com/office/drawing/2014/main" id="{5E58AF9C-9625-4220-1B3D-BF028DC4BF2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687A8BF-D943-4A86-BC53-5BBF3C0169EB}" type="slidenum">
              <a:rPr lang="en-US" altLang="en-US">
                <a:latin typeface="Calibri" panose="020F0502020204030204" pitchFamily="34" charset="0"/>
              </a:rPr>
              <a:pPr/>
              <a:t>36</a:t>
            </a:fld>
            <a:endParaRPr lang="en-US" altLang="en-US">
              <a:latin typeface="Calibri" panose="020F050202020403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157BA135-9D82-168E-C78B-23E66A2CDA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4E61A09B-4DFB-7163-C7A8-D890B38C2BB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8132" name="Slide Number Placeholder 3">
            <a:extLst>
              <a:ext uri="{FF2B5EF4-FFF2-40B4-BE49-F238E27FC236}">
                <a16:creationId xmlns:a16="http://schemas.microsoft.com/office/drawing/2014/main" id="{0C963FBB-2E7B-C2CB-6D3C-E287EF826F5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3ED510A-BD40-4EA7-BA22-72AA530F73DD}" type="slidenum">
              <a:rPr lang="en-US" altLang="en-US">
                <a:latin typeface="Calibri" panose="020F0502020204030204" pitchFamily="34" charset="0"/>
              </a:rPr>
              <a:pPr/>
              <a:t>37</a:t>
            </a:fld>
            <a:endParaRPr lang="en-US" altLang="en-US">
              <a:latin typeface="Calibri" panose="020F050202020403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41EC4FD6-259B-A4CF-E9F1-AB8962FCB6E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a:extLst>
              <a:ext uri="{FF2B5EF4-FFF2-40B4-BE49-F238E27FC236}">
                <a16:creationId xmlns:a16="http://schemas.microsoft.com/office/drawing/2014/main" id="{CAC7C83A-CE1A-6455-50FB-F1A0B28FAF2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9156" name="Slide Number Placeholder 3">
            <a:extLst>
              <a:ext uri="{FF2B5EF4-FFF2-40B4-BE49-F238E27FC236}">
                <a16:creationId xmlns:a16="http://schemas.microsoft.com/office/drawing/2014/main" id="{AE7DC6BB-AD36-DE7C-3E47-1611C5D8C7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8D8A146-2D94-44F6-84BB-65DC043637ED}" type="slidenum">
              <a:rPr lang="en-US" altLang="en-US">
                <a:latin typeface="Calibri" panose="020F0502020204030204" pitchFamily="34" charset="0"/>
              </a:rPr>
              <a:pPr/>
              <a:t>38</a:t>
            </a:fld>
            <a:endParaRPr lang="en-US" altLang="en-US">
              <a:latin typeface="Calibri" panose="020F050202020403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C28004BD-58B8-EEF9-995C-F3EBFE07FC8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a:extLst>
              <a:ext uri="{FF2B5EF4-FFF2-40B4-BE49-F238E27FC236}">
                <a16:creationId xmlns:a16="http://schemas.microsoft.com/office/drawing/2014/main" id="{0BE74CAB-2986-C61E-A3DF-87ABA1AE78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0180" name="Slide Number Placeholder 3">
            <a:extLst>
              <a:ext uri="{FF2B5EF4-FFF2-40B4-BE49-F238E27FC236}">
                <a16:creationId xmlns:a16="http://schemas.microsoft.com/office/drawing/2014/main" id="{23309AE7-4CFE-565B-1501-A74EC5C5E7B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FBB94B8-A3DD-45B7-AADC-0F0886C7884D}" type="slidenum">
              <a:rPr lang="en-US" altLang="en-US">
                <a:latin typeface="Calibri" panose="020F0502020204030204" pitchFamily="34" charset="0"/>
              </a:rPr>
              <a:pPr/>
              <a:t>40</a:t>
            </a:fld>
            <a:endParaRPr lang="en-US" altLang="en-US">
              <a:latin typeface="Calibri" panose="020F050202020403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E8EA304B-7799-7B0B-434C-4FF55EE10C6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a:extLst>
              <a:ext uri="{FF2B5EF4-FFF2-40B4-BE49-F238E27FC236}">
                <a16:creationId xmlns:a16="http://schemas.microsoft.com/office/drawing/2014/main" id="{9F05D1E2-0EE8-85CB-4A87-2B841B0DEE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1204" name="Slide Number Placeholder 3">
            <a:extLst>
              <a:ext uri="{FF2B5EF4-FFF2-40B4-BE49-F238E27FC236}">
                <a16:creationId xmlns:a16="http://schemas.microsoft.com/office/drawing/2014/main" id="{4662A63E-2962-4578-B75F-C249D0757DF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2E2E859-7466-403D-AE69-97C70E37F6EB}" type="slidenum">
              <a:rPr lang="en-US" altLang="en-US">
                <a:latin typeface="Calibri" panose="020F0502020204030204" pitchFamily="34" charset="0"/>
              </a:rPr>
              <a:pPr/>
              <a:t>42</a:t>
            </a:fld>
            <a:endParaRPr lang="en-US" altLang="en-US">
              <a:latin typeface="Calibri" panose="020F050202020403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D853619A-9B75-1882-0DF6-64884F72754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a:extLst>
              <a:ext uri="{FF2B5EF4-FFF2-40B4-BE49-F238E27FC236}">
                <a16:creationId xmlns:a16="http://schemas.microsoft.com/office/drawing/2014/main" id="{4CFBF9A1-043A-DF6E-17E0-BF8BD0CDC95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2228" name="Slide Number Placeholder 3">
            <a:extLst>
              <a:ext uri="{FF2B5EF4-FFF2-40B4-BE49-F238E27FC236}">
                <a16:creationId xmlns:a16="http://schemas.microsoft.com/office/drawing/2014/main" id="{A9B565B1-5C36-B8C2-809E-16B4C0253D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D014BDE-AF84-460A-A530-96561F3FF071}" type="slidenum">
              <a:rPr lang="en-US" altLang="en-US">
                <a:latin typeface="Calibri" panose="020F0502020204030204" pitchFamily="34" charset="0"/>
              </a:rPr>
              <a:pPr/>
              <a:t>43</a:t>
            </a:fld>
            <a:endParaRPr lang="en-US" altLang="en-US">
              <a:latin typeface="Calibri" panose="020F050202020403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9613B493-DDED-D596-E5E1-96B8B7D709B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a:extLst>
              <a:ext uri="{FF2B5EF4-FFF2-40B4-BE49-F238E27FC236}">
                <a16:creationId xmlns:a16="http://schemas.microsoft.com/office/drawing/2014/main" id="{2A36155E-6033-C03B-C04B-7938CE580B4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3252" name="Slide Number Placeholder 3">
            <a:extLst>
              <a:ext uri="{FF2B5EF4-FFF2-40B4-BE49-F238E27FC236}">
                <a16:creationId xmlns:a16="http://schemas.microsoft.com/office/drawing/2014/main" id="{50A1E951-8821-BF47-9B8C-3F0067F6BA9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33B896E-3B44-41E4-8DFE-D70DA62AEAF3}" type="slidenum">
              <a:rPr lang="en-US" altLang="en-US">
                <a:latin typeface="Calibri" panose="020F0502020204030204" pitchFamily="34" charset="0"/>
              </a:rPr>
              <a:pPr/>
              <a:t>46</a:t>
            </a:fld>
            <a:endParaRPr lang="en-US" altLang="en-US">
              <a:latin typeface="Calibri" panose="020F050202020403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0981E4D0-ECFE-433C-7225-ADD07AA1F01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a:extLst>
              <a:ext uri="{FF2B5EF4-FFF2-40B4-BE49-F238E27FC236}">
                <a16:creationId xmlns:a16="http://schemas.microsoft.com/office/drawing/2014/main" id="{6E38DA0C-38EC-50EE-A891-5B396DB7BBD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4276" name="Slide Number Placeholder 3">
            <a:extLst>
              <a:ext uri="{FF2B5EF4-FFF2-40B4-BE49-F238E27FC236}">
                <a16:creationId xmlns:a16="http://schemas.microsoft.com/office/drawing/2014/main" id="{68DCF956-C136-F236-21ED-6DB22D01F8D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FB264F5-E532-4740-8184-A44F419BDBCF}" type="slidenum">
              <a:rPr lang="en-US" altLang="en-US">
                <a:latin typeface="Calibri" panose="020F0502020204030204" pitchFamily="34" charset="0"/>
              </a:rPr>
              <a:pPr/>
              <a:t>47</a:t>
            </a:fld>
            <a:endParaRPr lang="en-US" altLang="en-US">
              <a:latin typeface="Calibri" panose="020F050202020403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0DBB2888-48CF-6C39-0264-3BFF1812D3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a:extLst>
              <a:ext uri="{FF2B5EF4-FFF2-40B4-BE49-F238E27FC236}">
                <a16:creationId xmlns:a16="http://schemas.microsoft.com/office/drawing/2014/main" id="{E5F27B59-1905-7E04-5BFE-E5FA8FEE88D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5300" name="Slide Number Placeholder 3">
            <a:extLst>
              <a:ext uri="{FF2B5EF4-FFF2-40B4-BE49-F238E27FC236}">
                <a16:creationId xmlns:a16="http://schemas.microsoft.com/office/drawing/2014/main" id="{123E0480-1111-C0A1-435F-E49F3A7DD2A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6E0C08A-6A27-43C0-AE62-AB3A4790E974}" type="slidenum">
              <a:rPr lang="en-US" altLang="en-US">
                <a:latin typeface="Calibri" panose="020F0502020204030204" pitchFamily="34" charset="0"/>
              </a:rPr>
              <a:pPr/>
              <a:t>48</a:t>
            </a:fld>
            <a:endParaRPr lang="en-US"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a:extLst>
              <a:ext uri="{FF2B5EF4-FFF2-40B4-BE49-F238E27FC236}">
                <a16:creationId xmlns:a16="http://schemas.microsoft.com/office/drawing/2014/main" id="{FCC10E62-394A-0308-3C63-070B13FA1ED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C03B46E4-E793-4B57-83C5-9E37AB4A4198}" type="slidenum">
              <a:rPr lang="en-US" altLang="en-US" sz="1200">
                <a:latin typeface="Arial" panose="020B0604020202020204" pitchFamily="34" charset="0"/>
              </a:rPr>
              <a:pPr/>
              <a:t>6</a:t>
            </a:fld>
            <a:endParaRPr lang="en-US" altLang="en-US" sz="1200">
              <a:latin typeface="Arial" panose="020B0604020202020204" pitchFamily="34" charset="0"/>
            </a:endParaRPr>
          </a:p>
        </p:txBody>
      </p:sp>
      <p:sp>
        <p:nvSpPr>
          <p:cNvPr id="294915" name="Rectangle 7">
            <a:extLst>
              <a:ext uri="{FF2B5EF4-FFF2-40B4-BE49-F238E27FC236}">
                <a16:creationId xmlns:a16="http://schemas.microsoft.com/office/drawing/2014/main" id="{D1D22FD3-828B-BADC-528B-A7F73C6E37C6}"/>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0566D98C-FAF8-4D62-B200-DC40B6D85915}" type="slidenum">
              <a:rPr lang="en-US" altLang="en-US" sz="1200">
                <a:latin typeface="Arial" panose="020B0604020202020204" pitchFamily="34" charset="0"/>
                <a:cs typeface="Arial" panose="020B0604020202020204" pitchFamily="34" charset="0"/>
              </a:rPr>
              <a:pPr algn="r" eaLnBrk="1" hangingPunct="1"/>
              <a:t>6</a:t>
            </a:fld>
            <a:endParaRPr lang="en-US" altLang="en-US" sz="1200">
              <a:latin typeface="Arial" panose="020B0604020202020204" pitchFamily="34" charset="0"/>
              <a:cs typeface="Arial" panose="020B0604020202020204" pitchFamily="34" charset="0"/>
            </a:endParaRPr>
          </a:p>
        </p:txBody>
      </p:sp>
      <p:sp>
        <p:nvSpPr>
          <p:cNvPr id="294916" name="Rectangle 1026">
            <a:extLst>
              <a:ext uri="{FF2B5EF4-FFF2-40B4-BE49-F238E27FC236}">
                <a16:creationId xmlns:a16="http://schemas.microsoft.com/office/drawing/2014/main" id="{D5BEF0AE-2705-EB6D-94C7-CF931C8D7366}"/>
              </a:ext>
            </a:extLst>
          </p:cNvPr>
          <p:cNvSpPr>
            <a:spLocks noGrp="1" noRot="1" noChangeAspect="1" noChangeArrowheads="1" noTextEdit="1"/>
          </p:cNvSpPr>
          <p:nvPr>
            <p:ph type="sldImg"/>
          </p:nvPr>
        </p:nvSpPr>
        <p:spPr>
          <a:solidFill>
            <a:srgbClr val="FFFFFF"/>
          </a:solidFill>
          <a:ln/>
        </p:spPr>
      </p:sp>
      <p:sp>
        <p:nvSpPr>
          <p:cNvPr id="294917" name="Rectangle 1027">
            <a:extLst>
              <a:ext uri="{FF2B5EF4-FFF2-40B4-BE49-F238E27FC236}">
                <a16:creationId xmlns:a16="http://schemas.microsoft.com/office/drawing/2014/main" id="{E6ADCF45-C5DE-2D3A-9214-1036618DFF6C}"/>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38CD74FC-4A78-9D97-F490-70866846D27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a:extLst>
              <a:ext uri="{FF2B5EF4-FFF2-40B4-BE49-F238E27FC236}">
                <a16:creationId xmlns:a16="http://schemas.microsoft.com/office/drawing/2014/main" id="{366A4D24-CFAF-F749-0AAD-B02620EB241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6324" name="Slide Number Placeholder 3">
            <a:extLst>
              <a:ext uri="{FF2B5EF4-FFF2-40B4-BE49-F238E27FC236}">
                <a16:creationId xmlns:a16="http://schemas.microsoft.com/office/drawing/2014/main" id="{4E010129-3144-59CA-8800-6F384759B31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110385F-40C1-442A-BCCF-DA425344DDFC}" type="slidenum">
              <a:rPr lang="en-US" altLang="en-US">
                <a:latin typeface="Calibri" panose="020F0502020204030204" pitchFamily="34" charset="0"/>
              </a:rPr>
              <a:pPr/>
              <a:t>49</a:t>
            </a:fld>
            <a:endParaRPr lang="en-US" altLang="en-US">
              <a:latin typeface="Calibri" panose="020F050202020403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C6603427-C319-92F1-D0A3-0DBCCB59D20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a:extLst>
              <a:ext uri="{FF2B5EF4-FFF2-40B4-BE49-F238E27FC236}">
                <a16:creationId xmlns:a16="http://schemas.microsoft.com/office/drawing/2014/main" id="{D00C24AE-D108-D77F-94BF-E4CA132C9BD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7348" name="Slide Number Placeholder 3">
            <a:extLst>
              <a:ext uri="{FF2B5EF4-FFF2-40B4-BE49-F238E27FC236}">
                <a16:creationId xmlns:a16="http://schemas.microsoft.com/office/drawing/2014/main" id="{6F0421BB-59DA-9182-0376-5A8D22C2078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B564F01-4C53-48C0-A9EA-2F92A67BC2B3}" type="slidenum">
              <a:rPr lang="en-US" altLang="en-US">
                <a:latin typeface="Calibri" panose="020F0502020204030204" pitchFamily="34" charset="0"/>
              </a:rPr>
              <a:pPr/>
              <a:t>50</a:t>
            </a:fld>
            <a:endParaRPr lang="en-US" altLang="en-US">
              <a:latin typeface="Calibri" panose="020F050202020403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044F4BB3-335C-6949-75E5-7A8705331AF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a:extLst>
              <a:ext uri="{FF2B5EF4-FFF2-40B4-BE49-F238E27FC236}">
                <a16:creationId xmlns:a16="http://schemas.microsoft.com/office/drawing/2014/main" id="{0AAA8294-B2F9-1131-9693-0D72B3C196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8372" name="Slide Number Placeholder 3">
            <a:extLst>
              <a:ext uri="{FF2B5EF4-FFF2-40B4-BE49-F238E27FC236}">
                <a16:creationId xmlns:a16="http://schemas.microsoft.com/office/drawing/2014/main" id="{E63B0C9F-C9F4-BD54-1C84-78BB67220FC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7C2F25A-8C1B-4A85-B12F-1141747E360E}" type="slidenum">
              <a:rPr lang="en-US" altLang="en-US">
                <a:latin typeface="Calibri" panose="020F0502020204030204" pitchFamily="34" charset="0"/>
              </a:rPr>
              <a:pPr/>
              <a:t>51</a:t>
            </a:fld>
            <a:endParaRPr lang="en-US" altLang="en-US">
              <a:latin typeface="Calibri" panose="020F050202020403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776806A4-B9B9-20F7-08C9-C71C873BAD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a:extLst>
              <a:ext uri="{FF2B5EF4-FFF2-40B4-BE49-F238E27FC236}">
                <a16:creationId xmlns:a16="http://schemas.microsoft.com/office/drawing/2014/main" id="{188AAF2B-D9A0-7A17-A681-B8D43FC205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9396" name="Slide Number Placeholder 3">
            <a:extLst>
              <a:ext uri="{FF2B5EF4-FFF2-40B4-BE49-F238E27FC236}">
                <a16:creationId xmlns:a16="http://schemas.microsoft.com/office/drawing/2014/main" id="{E7E8BD2B-6B63-B249-3982-0FCF46C139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3DCC13C-D520-48C8-824D-1694FC31FD8A}" type="slidenum">
              <a:rPr lang="en-US" altLang="en-US">
                <a:latin typeface="Calibri" panose="020F0502020204030204" pitchFamily="34" charset="0"/>
              </a:rPr>
              <a:pPr/>
              <a:t>54</a:t>
            </a:fld>
            <a:endParaRPr lang="en-US" altLang="en-US">
              <a:latin typeface="Calibri" panose="020F050202020403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CC0A1D29-089D-A860-29EA-5BBD74A085B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a:extLst>
              <a:ext uri="{FF2B5EF4-FFF2-40B4-BE49-F238E27FC236}">
                <a16:creationId xmlns:a16="http://schemas.microsoft.com/office/drawing/2014/main" id="{7F243FF5-C524-571E-9FB6-5B3CE5C4956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20" name="Slide Number Placeholder 3">
            <a:extLst>
              <a:ext uri="{FF2B5EF4-FFF2-40B4-BE49-F238E27FC236}">
                <a16:creationId xmlns:a16="http://schemas.microsoft.com/office/drawing/2014/main" id="{8E6E35DD-4E1C-141B-6F76-D063A2C212B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D046B73-29C4-43E5-89B7-4D09F96ED892}" type="slidenum">
              <a:rPr lang="en-US" altLang="en-US">
                <a:latin typeface="Calibri" panose="020F0502020204030204" pitchFamily="34" charset="0"/>
              </a:rPr>
              <a:pPr/>
              <a:t>55</a:t>
            </a:fld>
            <a:endParaRPr lang="en-US" altLang="en-US">
              <a:latin typeface="Calibri" panose="020F050202020403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B7C5F83B-0AC8-3BB6-A990-BA8F30E945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a:extLst>
              <a:ext uri="{FF2B5EF4-FFF2-40B4-BE49-F238E27FC236}">
                <a16:creationId xmlns:a16="http://schemas.microsoft.com/office/drawing/2014/main" id="{11A39437-F93B-F536-2B19-A7A19522CB3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1444" name="Slide Number Placeholder 3">
            <a:extLst>
              <a:ext uri="{FF2B5EF4-FFF2-40B4-BE49-F238E27FC236}">
                <a16:creationId xmlns:a16="http://schemas.microsoft.com/office/drawing/2014/main" id="{C92A1765-5556-7F49-3A40-B455915E416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96BB0E4-538A-4FDB-A556-AE1F1616580B}" type="slidenum">
              <a:rPr lang="en-US" altLang="en-US">
                <a:latin typeface="Calibri" panose="020F0502020204030204" pitchFamily="34" charset="0"/>
              </a:rPr>
              <a:pPr/>
              <a:t>56</a:t>
            </a:fld>
            <a:endParaRPr lang="en-US" altLang="en-US">
              <a:latin typeface="Calibri" panose="020F050202020403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3E15ECF6-1A45-F349-4F96-576E6F4484B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a:extLst>
              <a:ext uri="{FF2B5EF4-FFF2-40B4-BE49-F238E27FC236}">
                <a16:creationId xmlns:a16="http://schemas.microsoft.com/office/drawing/2014/main" id="{A08AFBFE-FD61-258E-8BC1-967CEF8F1A3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In the </a:t>
            </a:r>
            <a:r>
              <a:rPr lang="en-US" altLang="en-US" i="1"/>
              <a:t>Chiari I malformation,</a:t>
            </a:r>
            <a:r>
              <a:rPr lang="en-US" altLang="en-US"/>
              <a:t> low-lying cerebellar tonsils extend through the foramen magnum at the base of the skull. This can lead to obstruction of CSF flow and compression of the medulla, resulting in symptoms of headache or cranial nerve deficits. Increasing the space for the tissue through neurosurgery can alleviate the symptoms</a:t>
            </a:r>
          </a:p>
        </p:txBody>
      </p:sp>
      <p:sp>
        <p:nvSpPr>
          <p:cNvPr id="62468" name="Slide Number Placeholder 3">
            <a:extLst>
              <a:ext uri="{FF2B5EF4-FFF2-40B4-BE49-F238E27FC236}">
                <a16:creationId xmlns:a16="http://schemas.microsoft.com/office/drawing/2014/main" id="{F8AE0AEE-6EE4-F78A-3B5E-D36B23E61AC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2971510-D163-4CC6-8070-012486E333E8}" type="slidenum">
              <a:rPr lang="en-US" altLang="en-US">
                <a:latin typeface="Calibri" panose="020F0502020204030204" pitchFamily="34" charset="0"/>
              </a:rPr>
              <a:pPr/>
              <a:t>58</a:t>
            </a:fld>
            <a:endParaRPr lang="en-US" altLang="en-US">
              <a:latin typeface="Calibri" panose="020F0502020204030204"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C263BA25-E637-4C76-D5B1-047937BA7B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a:extLst>
              <a:ext uri="{FF2B5EF4-FFF2-40B4-BE49-F238E27FC236}">
                <a16:creationId xmlns:a16="http://schemas.microsoft.com/office/drawing/2014/main" id="{68BF716E-5D40-DD9A-8F5B-B07F794062E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63492" name="Slide Number Placeholder 3">
            <a:extLst>
              <a:ext uri="{FF2B5EF4-FFF2-40B4-BE49-F238E27FC236}">
                <a16:creationId xmlns:a16="http://schemas.microsoft.com/office/drawing/2014/main" id="{10B8AF00-CF86-CE4A-D009-2ADEB1A941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8E38A36-CB32-4A2B-B173-01D3ECB3A826}" type="slidenum">
              <a:rPr lang="en-US" altLang="en-US">
                <a:latin typeface="Calibri" panose="020F0502020204030204" pitchFamily="34" charset="0"/>
              </a:rPr>
              <a:pPr/>
              <a:t>59</a:t>
            </a:fld>
            <a:endParaRPr lang="en-US" altLang="en-US">
              <a:latin typeface="Calibri" panose="020F0502020204030204"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56FE5CEB-855F-B80F-C8AB-2451C512564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a:extLst>
              <a:ext uri="{FF2B5EF4-FFF2-40B4-BE49-F238E27FC236}">
                <a16:creationId xmlns:a16="http://schemas.microsoft.com/office/drawing/2014/main" id="{2D80B379-F720-413E-F3B5-C4F2E7A45DA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64516" name="Slide Number Placeholder 3">
            <a:extLst>
              <a:ext uri="{FF2B5EF4-FFF2-40B4-BE49-F238E27FC236}">
                <a16:creationId xmlns:a16="http://schemas.microsoft.com/office/drawing/2014/main" id="{FDF70566-6939-953A-6C7D-CEC2488C8A0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A9450F3-DD13-4BF8-BEF6-8D0132506170}" type="slidenum">
              <a:rPr lang="en-US" altLang="en-US">
                <a:latin typeface="Calibri" panose="020F0502020204030204" pitchFamily="34" charset="0"/>
              </a:rPr>
              <a:pPr/>
              <a:t>61</a:t>
            </a:fld>
            <a:endParaRPr lang="en-US" altLang="en-US">
              <a:latin typeface="Calibri" panose="020F0502020204030204"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id="{EDB70C88-C5DC-F7F1-0E3A-70603A82798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a:extLst>
              <a:ext uri="{FF2B5EF4-FFF2-40B4-BE49-F238E27FC236}">
                <a16:creationId xmlns:a16="http://schemas.microsoft.com/office/drawing/2014/main" id="{FE6F1FAB-06DF-3443-4911-2F97C65AD16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5540" name="Slide Number Placeholder 3">
            <a:extLst>
              <a:ext uri="{FF2B5EF4-FFF2-40B4-BE49-F238E27FC236}">
                <a16:creationId xmlns:a16="http://schemas.microsoft.com/office/drawing/2014/main" id="{01731A44-E11C-F435-2C14-A1B667E72C3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979353C-740B-4BD3-B78F-C2890A533D6C}" type="slidenum">
              <a:rPr lang="en-US" altLang="en-US">
                <a:latin typeface="Calibri" panose="020F0502020204030204" pitchFamily="34" charset="0"/>
              </a:rPr>
              <a:pPr/>
              <a:t>62</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a:extLst>
              <a:ext uri="{FF2B5EF4-FFF2-40B4-BE49-F238E27FC236}">
                <a16:creationId xmlns:a16="http://schemas.microsoft.com/office/drawing/2014/main" id="{47072E51-B474-7E99-A7A5-6E0670675B5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5694BF2A-FD59-495E-982B-D3F3B6768D04}" type="slidenum">
              <a:rPr lang="en-US" altLang="en-US" sz="1200">
                <a:latin typeface="Arial" panose="020B0604020202020204" pitchFamily="34" charset="0"/>
              </a:rPr>
              <a:pPr/>
              <a:t>7</a:t>
            </a:fld>
            <a:endParaRPr lang="en-US" altLang="en-US" sz="1200">
              <a:latin typeface="Arial" panose="020B0604020202020204" pitchFamily="34" charset="0"/>
            </a:endParaRPr>
          </a:p>
        </p:txBody>
      </p:sp>
      <p:sp>
        <p:nvSpPr>
          <p:cNvPr id="295939" name="Rectangle 7">
            <a:extLst>
              <a:ext uri="{FF2B5EF4-FFF2-40B4-BE49-F238E27FC236}">
                <a16:creationId xmlns:a16="http://schemas.microsoft.com/office/drawing/2014/main" id="{4F16968C-870C-F5F9-FD3C-7335C02B1B26}"/>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7ACF6563-15C0-40D5-B787-CEFA3E7E28E5}" type="slidenum">
              <a:rPr lang="en-US" altLang="en-US" sz="1200">
                <a:latin typeface="Arial" panose="020B0604020202020204" pitchFamily="34" charset="0"/>
                <a:cs typeface="Arial" panose="020B0604020202020204" pitchFamily="34" charset="0"/>
              </a:rPr>
              <a:pPr algn="r" eaLnBrk="1" hangingPunct="1"/>
              <a:t>7</a:t>
            </a:fld>
            <a:endParaRPr lang="en-US" altLang="en-US" sz="1200">
              <a:latin typeface="Arial" panose="020B0604020202020204" pitchFamily="34" charset="0"/>
              <a:cs typeface="Arial" panose="020B0604020202020204" pitchFamily="34" charset="0"/>
            </a:endParaRPr>
          </a:p>
        </p:txBody>
      </p:sp>
      <p:sp>
        <p:nvSpPr>
          <p:cNvPr id="295940" name="Rectangle 2">
            <a:extLst>
              <a:ext uri="{FF2B5EF4-FFF2-40B4-BE49-F238E27FC236}">
                <a16:creationId xmlns:a16="http://schemas.microsoft.com/office/drawing/2014/main" id="{70D1DABA-4BA5-E703-A6FF-1AEF73A3E1C3}"/>
              </a:ext>
            </a:extLst>
          </p:cNvPr>
          <p:cNvSpPr>
            <a:spLocks noGrp="1" noRot="1" noChangeAspect="1" noChangeArrowheads="1" noTextEdit="1"/>
          </p:cNvSpPr>
          <p:nvPr>
            <p:ph type="sldImg"/>
          </p:nvPr>
        </p:nvSpPr>
        <p:spPr>
          <a:solidFill>
            <a:srgbClr val="FFFFFF"/>
          </a:solidFill>
          <a:ln/>
        </p:spPr>
      </p:sp>
      <p:sp>
        <p:nvSpPr>
          <p:cNvPr id="295941" name="Rectangle 3">
            <a:extLst>
              <a:ext uri="{FF2B5EF4-FFF2-40B4-BE49-F238E27FC236}">
                <a16:creationId xmlns:a16="http://schemas.microsoft.com/office/drawing/2014/main" id="{62E8FE8E-E5D7-2EC2-68A7-DE77FB0FB0BA}"/>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942CB3DD-7934-5CE1-2F78-56FE6A7509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2E2D7D9A-A336-D82A-C146-47FDE0B7BDD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6564" name="Slide Number Placeholder 3">
            <a:extLst>
              <a:ext uri="{FF2B5EF4-FFF2-40B4-BE49-F238E27FC236}">
                <a16:creationId xmlns:a16="http://schemas.microsoft.com/office/drawing/2014/main" id="{6D7E3258-6E44-46B3-0D12-25D69850063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869A301-FCE4-4501-9FA7-8B621E15F5E5}" type="slidenum">
              <a:rPr lang="en-US" altLang="en-US">
                <a:latin typeface="Calibri" panose="020F0502020204030204" pitchFamily="34" charset="0"/>
              </a:rPr>
              <a:pPr/>
              <a:t>64</a:t>
            </a:fld>
            <a:endParaRPr lang="en-US" altLang="en-US">
              <a:latin typeface="Calibri" panose="020F0502020204030204"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FBFF441A-76CB-5D44-5545-F0B0EB5EE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a:extLst>
              <a:ext uri="{FF2B5EF4-FFF2-40B4-BE49-F238E27FC236}">
                <a16:creationId xmlns:a16="http://schemas.microsoft.com/office/drawing/2014/main" id="{9128BA68-21F8-4BDD-83B5-CAF6AECB229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67588" name="Slide Number Placeholder 3">
            <a:extLst>
              <a:ext uri="{FF2B5EF4-FFF2-40B4-BE49-F238E27FC236}">
                <a16:creationId xmlns:a16="http://schemas.microsoft.com/office/drawing/2014/main" id="{1CCB6E9F-FBCD-DE40-36CA-4D408460DB2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187D5A2-C9F7-4F71-A986-7CF5C5E26D06}" type="slidenum">
              <a:rPr lang="en-US" altLang="en-US">
                <a:latin typeface="Calibri" panose="020F0502020204030204" pitchFamily="34" charset="0"/>
              </a:rPr>
              <a:pPr/>
              <a:t>65</a:t>
            </a:fld>
            <a:endParaRPr lang="en-US" altLang="en-US">
              <a:latin typeface="Calibri" panose="020F0502020204030204"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73057C85-CB9A-D508-54F7-7189DC78735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938AB728-05AC-B6C4-E931-6671F764A2D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68612" name="Slide Number Placeholder 3">
            <a:extLst>
              <a:ext uri="{FF2B5EF4-FFF2-40B4-BE49-F238E27FC236}">
                <a16:creationId xmlns:a16="http://schemas.microsoft.com/office/drawing/2014/main" id="{85253AB1-206C-EA19-562C-A743D5B169A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9FFF985-FF32-454E-96DD-8C1E86AC1195}" type="slidenum">
              <a:rPr lang="en-US" altLang="en-US">
                <a:latin typeface="Calibri" panose="020F0502020204030204" pitchFamily="34" charset="0"/>
              </a:rPr>
              <a:pPr/>
              <a:t>66</a:t>
            </a:fld>
            <a:endParaRPr lang="en-US" altLang="en-US">
              <a:latin typeface="Calibri" panose="020F0502020204030204"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DF26C36A-504C-4641-4BCD-0FBCBED1F75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a:extLst>
              <a:ext uri="{FF2B5EF4-FFF2-40B4-BE49-F238E27FC236}">
                <a16:creationId xmlns:a16="http://schemas.microsoft.com/office/drawing/2014/main" id="{E835F4F7-D3D3-2BAC-5580-AB10611BEADF}"/>
              </a:ext>
            </a:extLst>
          </p:cNvPr>
          <p:cNvSpPr>
            <a:spLocks noGrp="1"/>
          </p:cNvSpPr>
          <p:nvPr>
            <p:ph type="body" idx="1"/>
          </p:nvPr>
        </p:nvSpPr>
        <p:spPr bwMode="auto"/>
        <p:txBody>
          <a:bodyPr wrap="square" numCol="1" anchor="t" anchorCtr="0" compatLnSpc="1">
            <a:prstTxWarp prst="textNoShape">
              <a:avLst/>
            </a:prstTxWarp>
            <a:normAutofit/>
          </a:bodyPr>
          <a:lstStyle/>
          <a:p>
            <a:pPr>
              <a:defRPr/>
            </a:pPr>
            <a:r>
              <a:rPr lang="en-US" altLang="en-US" dirty="0"/>
              <a:t>ventricles are enlarged - severe dementia, inability to walk, and incontinence - despite very low intracranial pressure. </a:t>
            </a:r>
          </a:p>
          <a:p>
            <a:pPr>
              <a:defRPr/>
            </a:pPr>
            <a:r>
              <a:rPr lang="en-US" altLang="en-US" dirty="0"/>
              <a:t>trauma, </a:t>
            </a:r>
            <a:r>
              <a:rPr lang="en-US" altLang="en-US" dirty="0" err="1"/>
              <a:t>tumour</a:t>
            </a:r>
            <a:r>
              <a:rPr lang="en-US" altLang="en-US" dirty="0"/>
              <a:t>, </a:t>
            </a:r>
            <a:r>
              <a:rPr lang="en-US" altLang="en-US" dirty="0" err="1"/>
              <a:t>haemorrhage</a:t>
            </a:r>
            <a:r>
              <a:rPr lang="en-US" altLang="en-US" dirty="0"/>
              <a:t>, meningitis, whole brain radiation, as well as other brain pathology that affects the compliance of the brain parenchyma. </a:t>
            </a:r>
          </a:p>
        </p:txBody>
      </p:sp>
      <p:sp>
        <p:nvSpPr>
          <p:cNvPr id="69636" name="Slide Number Placeholder 3">
            <a:extLst>
              <a:ext uri="{FF2B5EF4-FFF2-40B4-BE49-F238E27FC236}">
                <a16:creationId xmlns:a16="http://schemas.microsoft.com/office/drawing/2014/main" id="{08BC9390-D109-C3FF-F0BE-8430ACF1DDC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6163C10-A197-40E2-91D2-B98E209F4436}" type="slidenum">
              <a:rPr lang="en-US" altLang="en-US">
                <a:latin typeface="Calibri" panose="020F0502020204030204" pitchFamily="34" charset="0"/>
              </a:rPr>
              <a:pPr/>
              <a:t>67</a:t>
            </a:fld>
            <a:endParaRPr lang="en-US" altLang="en-US">
              <a:latin typeface="Calibri" panose="020F0502020204030204"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9A670AA0-07BF-16F3-FF1C-88B868710C8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a:extLst>
              <a:ext uri="{FF2B5EF4-FFF2-40B4-BE49-F238E27FC236}">
                <a16:creationId xmlns:a16="http://schemas.microsoft.com/office/drawing/2014/main" id="{FE2D1A1C-4E8C-72F6-246B-05E8A86C327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70660" name="Slide Number Placeholder 3">
            <a:extLst>
              <a:ext uri="{FF2B5EF4-FFF2-40B4-BE49-F238E27FC236}">
                <a16:creationId xmlns:a16="http://schemas.microsoft.com/office/drawing/2014/main" id="{69B96ECC-D6A9-1094-8AE9-D2C1E767AC2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557AED4-6A58-495E-8188-C0C1924D091E}" type="slidenum">
              <a:rPr lang="en-US" altLang="en-US">
                <a:latin typeface="Calibri" panose="020F0502020204030204" pitchFamily="34" charset="0"/>
              </a:rPr>
              <a:pPr/>
              <a:t>68</a:t>
            </a:fld>
            <a:endParaRPr lang="en-US" altLang="en-US">
              <a:latin typeface="Calibri" panose="020F0502020204030204"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ACE51382-169D-1872-D06E-BC650E4D848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a:extLst>
              <a:ext uri="{FF2B5EF4-FFF2-40B4-BE49-F238E27FC236}">
                <a16:creationId xmlns:a16="http://schemas.microsoft.com/office/drawing/2014/main" id="{DEE5DEE7-45EB-D9C0-C538-06C2362CFE1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71684" name="Slide Number Placeholder 3">
            <a:extLst>
              <a:ext uri="{FF2B5EF4-FFF2-40B4-BE49-F238E27FC236}">
                <a16:creationId xmlns:a16="http://schemas.microsoft.com/office/drawing/2014/main" id="{E0E2C295-B909-8F03-86F0-9F19F35B3DF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F0E8D87-0028-4251-9D25-E4AE6C1AD6F8}" type="slidenum">
              <a:rPr lang="en-US" altLang="en-US">
                <a:latin typeface="Calibri" panose="020F0502020204030204" pitchFamily="34" charset="0"/>
              </a:rPr>
              <a:pPr/>
              <a:t>69</a:t>
            </a:fld>
            <a:endParaRPr lang="en-US" altLang="en-US">
              <a:latin typeface="Calibri" panose="020F0502020204030204"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7">
            <a:extLst>
              <a:ext uri="{FF2B5EF4-FFF2-40B4-BE49-F238E27FC236}">
                <a16:creationId xmlns:a16="http://schemas.microsoft.com/office/drawing/2014/main" id="{0CB96179-20BA-B91D-DFF2-1E5447FBCE6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60EF87EF-3215-486E-B9FC-8402708AB3A7}" type="slidenum">
              <a:rPr lang="en-US" altLang="en-US" sz="1200">
                <a:latin typeface="Arial" panose="020B0604020202020204" pitchFamily="34" charset="0"/>
              </a:rPr>
              <a:pPr/>
              <a:t>176</a:t>
            </a:fld>
            <a:endParaRPr lang="en-US" altLang="en-US" sz="1200">
              <a:latin typeface="Arial" panose="020B0604020202020204" pitchFamily="34" charset="0"/>
            </a:endParaRPr>
          </a:p>
        </p:txBody>
      </p:sp>
      <p:sp>
        <p:nvSpPr>
          <p:cNvPr id="323587" name="Rectangle 7">
            <a:extLst>
              <a:ext uri="{FF2B5EF4-FFF2-40B4-BE49-F238E27FC236}">
                <a16:creationId xmlns:a16="http://schemas.microsoft.com/office/drawing/2014/main" id="{F0C9CB5A-B177-A8CA-E03A-36570935CCD8}"/>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4EE17BCE-9768-4513-8C0E-956B3E790BBE}" type="slidenum">
              <a:rPr lang="en-US" altLang="en-US" sz="1200">
                <a:latin typeface="Arial" panose="020B0604020202020204" pitchFamily="34" charset="0"/>
                <a:cs typeface="Arial" panose="020B0604020202020204" pitchFamily="34" charset="0"/>
              </a:rPr>
              <a:pPr algn="r" eaLnBrk="1" hangingPunct="1"/>
              <a:t>176</a:t>
            </a:fld>
            <a:endParaRPr lang="en-US" altLang="en-US" sz="1200">
              <a:latin typeface="Arial" panose="020B0604020202020204" pitchFamily="34" charset="0"/>
              <a:cs typeface="Arial" panose="020B0604020202020204" pitchFamily="34" charset="0"/>
            </a:endParaRPr>
          </a:p>
        </p:txBody>
      </p:sp>
      <p:sp>
        <p:nvSpPr>
          <p:cNvPr id="323588" name="Rectangle 2">
            <a:extLst>
              <a:ext uri="{FF2B5EF4-FFF2-40B4-BE49-F238E27FC236}">
                <a16:creationId xmlns:a16="http://schemas.microsoft.com/office/drawing/2014/main" id="{FCAD21E5-FF8F-9E90-8A5E-D9C1BA1D74C6}"/>
              </a:ext>
            </a:extLst>
          </p:cNvPr>
          <p:cNvSpPr>
            <a:spLocks noGrp="1" noRot="1" noChangeAspect="1" noChangeArrowheads="1" noTextEdit="1"/>
          </p:cNvSpPr>
          <p:nvPr>
            <p:ph type="sldImg"/>
          </p:nvPr>
        </p:nvSpPr>
        <p:spPr>
          <a:solidFill>
            <a:srgbClr val="FFFFFF"/>
          </a:solidFill>
          <a:ln/>
        </p:spPr>
      </p:sp>
      <p:sp>
        <p:nvSpPr>
          <p:cNvPr id="323589" name="Rectangle 3">
            <a:extLst>
              <a:ext uri="{FF2B5EF4-FFF2-40B4-BE49-F238E27FC236}">
                <a16:creationId xmlns:a16="http://schemas.microsoft.com/office/drawing/2014/main" id="{E061BA72-E825-0DD6-8F80-299880D0CDA5}"/>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7">
            <a:extLst>
              <a:ext uri="{FF2B5EF4-FFF2-40B4-BE49-F238E27FC236}">
                <a16:creationId xmlns:a16="http://schemas.microsoft.com/office/drawing/2014/main" id="{5D339518-A122-08D6-8EC2-FB4535DA3DD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1D89C7EA-6E15-4F91-B68A-22DD1E7CA4B1}" type="slidenum">
              <a:rPr lang="en-US" altLang="en-US" sz="1200">
                <a:latin typeface="Arial" panose="020B0604020202020204" pitchFamily="34" charset="0"/>
              </a:rPr>
              <a:pPr/>
              <a:t>177</a:t>
            </a:fld>
            <a:endParaRPr lang="en-US" altLang="en-US" sz="1200">
              <a:latin typeface="Arial" panose="020B0604020202020204" pitchFamily="34" charset="0"/>
            </a:endParaRPr>
          </a:p>
        </p:txBody>
      </p:sp>
      <p:sp>
        <p:nvSpPr>
          <p:cNvPr id="324611" name="Rectangle 7">
            <a:extLst>
              <a:ext uri="{FF2B5EF4-FFF2-40B4-BE49-F238E27FC236}">
                <a16:creationId xmlns:a16="http://schemas.microsoft.com/office/drawing/2014/main" id="{20AE43E7-00F9-B777-2348-ACF5DA4CB0FF}"/>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7A9D030A-C0A9-44E0-B3AB-ADE1D8FFEC9A}" type="slidenum">
              <a:rPr lang="en-US" altLang="en-US" sz="1200">
                <a:latin typeface="Arial" panose="020B0604020202020204" pitchFamily="34" charset="0"/>
                <a:cs typeface="Arial" panose="020B0604020202020204" pitchFamily="34" charset="0"/>
              </a:rPr>
              <a:pPr algn="r" eaLnBrk="1" hangingPunct="1"/>
              <a:t>177</a:t>
            </a:fld>
            <a:endParaRPr lang="en-US" altLang="en-US" sz="1200">
              <a:latin typeface="Arial" panose="020B0604020202020204" pitchFamily="34" charset="0"/>
              <a:cs typeface="Arial" panose="020B0604020202020204" pitchFamily="34" charset="0"/>
            </a:endParaRPr>
          </a:p>
        </p:txBody>
      </p:sp>
      <p:sp>
        <p:nvSpPr>
          <p:cNvPr id="324612" name="Rectangle 2">
            <a:extLst>
              <a:ext uri="{FF2B5EF4-FFF2-40B4-BE49-F238E27FC236}">
                <a16:creationId xmlns:a16="http://schemas.microsoft.com/office/drawing/2014/main" id="{C34924BA-FDC1-5E81-9ABD-16D608E606F1}"/>
              </a:ext>
            </a:extLst>
          </p:cNvPr>
          <p:cNvSpPr>
            <a:spLocks noGrp="1" noRot="1" noChangeAspect="1" noChangeArrowheads="1" noTextEdit="1"/>
          </p:cNvSpPr>
          <p:nvPr>
            <p:ph type="sldImg"/>
          </p:nvPr>
        </p:nvSpPr>
        <p:spPr>
          <a:solidFill>
            <a:srgbClr val="FFFFFF"/>
          </a:solidFill>
          <a:ln/>
        </p:spPr>
      </p:sp>
      <p:sp>
        <p:nvSpPr>
          <p:cNvPr id="324613" name="Rectangle 3">
            <a:extLst>
              <a:ext uri="{FF2B5EF4-FFF2-40B4-BE49-F238E27FC236}">
                <a16:creationId xmlns:a16="http://schemas.microsoft.com/office/drawing/2014/main" id="{CD6B763C-CAC6-75F7-5E5F-2122323B44AF}"/>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7">
            <a:extLst>
              <a:ext uri="{FF2B5EF4-FFF2-40B4-BE49-F238E27FC236}">
                <a16:creationId xmlns:a16="http://schemas.microsoft.com/office/drawing/2014/main" id="{7FD2253A-3E7B-9E30-88A2-9DF37064AB3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09836EFE-229C-4A83-87E5-04D249DD7F0B}" type="slidenum">
              <a:rPr lang="en-US" altLang="en-US" sz="1200">
                <a:latin typeface="Arial" panose="020B0604020202020204" pitchFamily="34" charset="0"/>
              </a:rPr>
              <a:pPr/>
              <a:t>178</a:t>
            </a:fld>
            <a:endParaRPr lang="en-US" altLang="en-US" sz="1200">
              <a:latin typeface="Arial" panose="020B0604020202020204" pitchFamily="34" charset="0"/>
            </a:endParaRPr>
          </a:p>
        </p:txBody>
      </p:sp>
      <p:sp>
        <p:nvSpPr>
          <p:cNvPr id="325635" name="Rectangle 7">
            <a:extLst>
              <a:ext uri="{FF2B5EF4-FFF2-40B4-BE49-F238E27FC236}">
                <a16:creationId xmlns:a16="http://schemas.microsoft.com/office/drawing/2014/main" id="{39F444BA-963B-5A59-1CE1-CEE8D30DFB2C}"/>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28D3AC41-6251-4BA3-BBA3-A18D386549C7}" type="slidenum">
              <a:rPr lang="en-US" altLang="en-US" sz="1200">
                <a:latin typeface="Arial" panose="020B0604020202020204" pitchFamily="34" charset="0"/>
                <a:cs typeface="Arial" panose="020B0604020202020204" pitchFamily="34" charset="0"/>
              </a:rPr>
              <a:pPr algn="r" eaLnBrk="1" hangingPunct="1"/>
              <a:t>178</a:t>
            </a:fld>
            <a:endParaRPr lang="en-US" altLang="en-US" sz="1200">
              <a:latin typeface="Arial" panose="020B0604020202020204" pitchFamily="34" charset="0"/>
              <a:cs typeface="Arial" panose="020B0604020202020204" pitchFamily="34" charset="0"/>
            </a:endParaRPr>
          </a:p>
        </p:txBody>
      </p:sp>
      <p:sp>
        <p:nvSpPr>
          <p:cNvPr id="325636" name="Rectangle 2">
            <a:extLst>
              <a:ext uri="{FF2B5EF4-FFF2-40B4-BE49-F238E27FC236}">
                <a16:creationId xmlns:a16="http://schemas.microsoft.com/office/drawing/2014/main" id="{39872EF8-B4F5-FF94-DD8E-1B3EE8BC5FEC}"/>
              </a:ext>
            </a:extLst>
          </p:cNvPr>
          <p:cNvSpPr>
            <a:spLocks noGrp="1" noRot="1" noChangeAspect="1" noChangeArrowheads="1" noTextEdit="1"/>
          </p:cNvSpPr>
          <p:nvPr>
            <p:ph type="sldImg"/>
          </p:nvPr>
        </p:nvSpPr>
        <p:spPr>
          <a:solidFill>
            <a:srgbClr val="FFFFFF"/>
          </a:solidFill>
          <a:ln/>
        </p:spPr>
      </p:sp>
      <p:sp>
        <p:nvSpPr>
          <p:cNvPr id="325637" name="Rectangle 3">
            <a:extLst>
              <a:ext uri="{FF2B5EF4-FFF2-40B4-BE49-F238E27FC236}">
                <a16:creationId xmlns:a16="http://schemas.microsoft.com/office/drawing/2014/main" id="{2B0E4D63-A2CA-9A7F-4C5B-AFC9B37C3340}"/>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7">
            <a:extLst>
              <a:ext uri="{FF2B5EF4-FFF2-40B4-BE49-F238E27FC236}">
                <a16:creationId xmlns:a16="http://schemas.microsoft.com/office/drawing/2014/main" id="{4158A35D-203A-2CF9-8C09-E46E61607C1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905C777E-0D75-4A2B-B819-85BA3F21F009}" type="slidenum">
              <a:rPr lang="en-US" altLang="en-US" sz="1200">
                <a:latin typeface="Arial" panose="020B0604020202020204" pitchFamily="34" charset="0"/>
              </a:rPr>
              <a:pPr/>
              <a:t>179</a:t>
            </a:fld>
            <a:endParaRPr lang="en-US" altLang="en-US" sz="1200">
              <a:latin typeface="Arial" panose="020B0604020202020204" pitchFamily="34" charset="0"/>
            </a:endParaRPr>
          </a:p>
        </p:txBody>
      </p:sp>
      <p:sp>
        <p:nvSpPr>
          <p:cNvPr id="326659" name="Rectangle 7">
            <a:extLst>
              <a:ext uri="{FF2B5EF4-FFF2-40B4-BE49-F238E27FC236}">
                <a16:creationId xmlns:a16="http://schemas.microsoft.com/office/drawing/2014/main" id="{304978C5-2D9C-14B2-6BFC-9D08AADC2042}"/>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7C3D6689-329E-42F9-A180-9F76A83E4269}" type="slidenum">
              <a:rPr lang="en-US" altLang="en-US" sz="1200">
                <a:latin typeface="Arial" panose="020B0604020202020204" pitchFamily="34" charset="0"/>
                <a:cs typeface="Arial" panose="020B0604020202020204" pitchFamily="34" charset="0"/>
              </a:rPr>
              <a:pPr algn="r" eaLnBrk="1" hangingPunct="1"/>
              <a:t>179</a:t>
            </a:fld>
            <a:endParaRPr lang="en-US" altLang="en-US" sz="1200">
              <a:latin typeface="Arial" panose="020B0604020202020204" pitchFamily="34" charset="0"/>
              <a:cs typeface="Arial" panose="020B0604020202020204" pitchFamily="34" charset="0"/>
            </a:endParaRPr>
          </a:p>
        </p:txBody>
      </p:sp>
      <p:sp>
        <p:nvSpPr>
          <p:cNvPr id="326660" name="Rectangle 2">
            <a:extLst>
              <a:ext uri="{FF2B5EF4-FFF2-40B4-BE49-F238E27FC236}">
                <a16:creationId xmlns:a16="http://schemas.microsoft.com/office/drawing/2014/main" id="{F7413F0B-E424-FDF1-5AF0-342D0847A2B7}"/>
              </a:ext>
            </a:extLst>
          </p:cNvPr>
          <p:cNvSpPr>
            <a:spLocks noGrp="1" noRot="1" noChangeAspect="1" noChangeArrowheads="1" noTextEdit="1"/>
          </p:cNvSpPr>
          <p:nvPr>
            <p:ph type="sldImg"/>
          </p:nvPr>
        </p:nvSpPr>
        <p:spPr>
          <a:solidFill>
            <a:srgbClr val="FFFFFF"/>
          </a:solidFill>
          <a:ln/>
        </p:spPr>
      </p:sp>
      <p:sp>
        <p:nvSpPr>
          <p:cNvPr id="326661" name="Rectangle 3">
            <a:extLst>
              <a:ext uri="{FF2B5EF4-FFF2-40B4-BE49-F238E27FC236}">
                <a16:creationId xmlns:a16="http://schemas.microsoft.com/office/drawing/2014/main" id="{AEB54C67-6A4E-C2C7-498A-C1E235F6DE00}"/>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7">
            <a:extLst>
              <a:ext uri="{FF2B5EF4-FFF2-40B4-BE49-F238E27FC236}">
                <a16:creationId xmlns:a16="http://schemas.microsoft.com/office/drawing/2014/main" id="{BCCC30CA-3392-3387-8D1A-98EDD9E1811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239B09ED-EE72-4DA0-8E86-C0A45F22BA24}" type="slidenum">
              <a:rPr lang="en-US" altLang="en-US" sz="1200">
                <a:latin typeface="Arial" panose="020B0604020202020204" pitchFamily="34" charset="0"/>
              </a:rPr>
              <a:pPr/>
              <a:t>8</a:t>
            </a:fld>
            <a:endParaRPr lang="en-US" altLang="en-US" sz="1200">
              <a:latin typeface="Arial" panose="020B0604020202020204" pitchFamily="34" charset="0"/>
            </a:endParaRPr>
          </a:p>
        </p:txBody>
      </p:sp>
      <p:sp>
        <p:nvSpPr>
          <p:cNvPr id="301059" name="Rectangle 7">
            <a:extLst>
              <a:ext uri="{FF2B5EF4-FFF2-40B4-BE49-F238E27FC236}">
                <a16:creationId xmlns:a16="http://schemas.microsoft.com/office/drawing/2014/main" id="{DC47695A-C452-8FE7-4883-037B49FC0D4C}"/>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9DFF3F15-7401-44A1-AA9E-5C5F68ED0D55}" type="slidenum">
              <a:rPr lang="en-US" altLang="en-US" sz="1200">
                <a:latin typeface="Arial" panose="020B0604020202020204" pitchFamily="34" charset="0"/>
                <a:cs typeface="Arial" panose="020B0604020202020204" pitchFamily="34" charset="0"/>
              </a:rPr>
              <a:pPr algn="r" eaLnBrk="1" hangingPunct="1"/>
              <a:t>8</a:t>
            </a:fld>
            <a:endParaRPr lang="en-US" altLang="en-US" sz="1200">
              <a:latin typeface="Arial" panose="020B0604020202020204" pitchFamily="34" charset="0"/>
              <a:cs typeface="Arial" panose="020B0604020202020204" pitchFamily="34" charset="0"/>
            </a:endParaRPr>
          </a:p>
        </p:txBody>
      </p:sp>
      <p:sp>
        <p:nvSpPr>
          <p:cNvPr id="301060" name="Rectangle 2">
            <a:extLst>
              <a:ext uri="{FF2B5EF4-FFF2-40B4-BE49-F238E27FC236}">
                <a16:creationId xmlns:a16="http://schemas.microsoft.com/office/drawing/2014/main" id="{69289936-645F-9E1D-5ECC-E521D2203B2D}"/>
              </a:ext>
            </a:extLst>
          </p:cNvPr>
          <p:cNvSpPr>
            <a:spLocks noGrp="1" noRot="1" noChangeAspect="1" noChangeArrowheads="1" noTextEdit="1"/>
          </p:cNvSpPr>
          <p:nvPr>
            <p:ph type="sldImg"/>
          </p:nvPr>
        </p:nvSpPr>
        <p:spPr>
          <a:solidFill>
            <a:srgbClr val="FFFFFF"/>
          </a:solidFill>
          <a:ln/>
        </p:spPr>
      </p:sp>
      <p:sp>
        <p:nvSpPr>
          <p:cNvPr id="301061" name="Rectangle 3">
            <a:extLst>
              <a:ext uri="{FF2B5EF4-FFF2-40B4-BE49-F238E27FC236}">
                <a16:creationId xmlns:a16="http://schemas.microsoft.com/office/drawing/2014/main" id="{3EE5ADBB-3434-DD5F-F544-C7C562BE5199}"/>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7">
            <a:extLst>
              <a:ext uri="{FF2B5EF4-FFF2-40B4-BE49-F238E27FC236}">
                <a16:creationId xmlns:a16="http://schemas.microsoft.com/office/drawing/2014/main" id="{215B9C91-2E7B-8730-45CC-6AB6EE6BBB3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12C256BA-A756-4B76-AB61-526BC333C233}" type="slidenum">
              <a:rPr lang="en-US" altLang="en-US" sz="1200">
                <a:latin typeface="Arial" panose="020B0604020202020204" pitchFamily="34" charset="0"/>
              </a:rPr>
              <a:pPr/>
              <a:t>180</a:t>
            </a:fld>
            <a:endParaRPr lang="en-US" altLang="en-US" sz="1200">
              <a:latin typeface="Arial" panose="020B0604020202020204" pitchFamily="34" charset="0"/>
            </a:endParaRPr>
          </a:p>
        </p:txBody>
      </p:sp>
      <p:sp>
        <p:nvSpPr>
          <p:cNvPr id="328707" name="Rectangle 7">
            <a:extLst>
              <a:ext uri="{FF2B5EF4-FFF2-40B4-BE49-F238E27FC236}">
                <a16:creationId xmlns:a16="http://schemas.microsoft.com/office/drawing/2014/main" id="{2A503490-578F-5E0F-CA60-A686D119A1E1}"/>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D371303A-D3B1-431F-8706-D194CCBE7003}" type="slidenum">
              <a:rPr lang="en-US" altLang="en-US" sz="1200">
                <a:latin typeface="Arial" panose="020B0604020202020204" pitchFamily="34" charset="0"/>
                <a:cs typeface="Arial" panose="020B0604020202020204" pitchFamily="34" charset="0"/>
              </a:rPr>
              <a:pPr algn="r" eaLnBrk="1" hangingPunct="1"/>
              <a:t>180</a:t>
            </a:fld>
            <a:endParaRPr lang="en-US" altLang="en-US" sz="1200">
              <a:latin typeface="Arial" panose="020B0604020202020204" pitchFamily="34" charset="0"/>
              <a:cs typeface="Arial" panose="020B0604020202020204" pitchFamily="34" charset="0"/>
            </a:endParaRPr>
          </a:p>
        </p:txBody>
      </p:sp>
      <p:sp>
        <p:nvSpPr>
          <p:cNvPr id="328708" name="Rectangle 2">
            <a:extLst>
              <a:ext uri="{FF2B5EF4-FFF2-40B4-BE49-F238E27FC236}">
                <a16:creationId xmlns:a16="http://schemas.microsoft.com/office/drawing/2014/main" id="{08263AB6-C02C-5551-DD31-4C6592715725}"/>
              </a:ext>
            </a:extLst>
          </p:cNvPr>
          <p:cNvSpPr>
            <a:spLocks noGrp="1" noRot="1" noChangeAspect="1" noChangeArrowheads="1" noTextEdit="1"/>
          </p:cNvSpPr>
          <p:nvPr>
            <p:ph type="sldImg"/>
          </p:nvPr>
        </p:nvSpPr>
        <p:spPr>
          <a:solidFill>
            <a:srgbClr val="FFFFFF"/>
          </a:solidFill>
          <a:ln/>
        </p:spPr>
      </p:sp>
      <p:sp>
        <p:nvSpPr>
          <p:cNvPr id="328709" name="Rectangle 3">
            <a:extLst>
              <a:ext uri="{FF2B5EF4-FFF2-40B4-BE49-F238E27FC236}">
                <a16:creationId xmlns:a16="http://schemas.microsoft.com/office/drawing/2014/main" id="{EA76CE46-CB8F-337D-8322-2829A29A1033}"/>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7">
            <a:extLst>
              <a:ext uri="{FF2B5EF4-FFF2-40B4-BE49-F238E27FC236}">
                <a16:creationId xmlns:a16="http://schemas.microsoft.com/office/drawing/2014/main" id="{246B3688-69A3-4F82-B4A7-309023F1346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D8D1A3F4-7E93-4366-B43A-18CE2867B54B}" type="slidenum">
              <a:rPr lang="en-US" altLang="en-US" sz="1200">
                <a:latin typeface="Arial" panose="020B0604020202020204" pitchFamily="34" charset="0"/>
              </a:rPr>
              <a:pPr/>
              <a:t>181</a:t>
            </a:fld>
            <a:endParaRPr lang="en-US" altLang="en-US" sz="1200">
              <a:latin typeface="Arial" panose="020B0604020202020204" pitchFamily="34" charset="0"/>
            </a:endParaRPr>
          </a:p>
        </p:txBody>
      </p:sp>
      <p:sp>
        <p:nvSpPr>
          <p:cNvPr id="329731" name="Rectangle 7">
            <a:extLst>
              <a:ext uri="{FF2B5EF4-FFF2-40B4-BE49-F238E27FC236}">
                <a16:creationId xmlns:a16="http://schemas.microsoft.com/office/drawing/2014/main" id="{31F22616-A6C9-6683-53F6-DB0F45E103B3}"/>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FE928E28-345D-4B6B-A4BF-497F72410883}" type="slidenum">
              <a:rPr lang="en-US" altLang="en-US" sz="1200">
                <a:latin typeface="Arial" panose="020B0604020202020204" pitchFamily="34" charset="0"/>
                <a:cs typeface="Arial" panose="020B0604020202020204" pitchFamily="34" charset="0"/>
              </a:rPr>
              <a:pPr algn="r" eaLnBrk="1" hangingPunct="1"/>
              <a:t>181</a:t>
            </a:fld>
            <a:endParaRPr lang="en-US" altLang="en-US" sz="1200">
              <a:latin typeface="Arial" panose="020B0604020202020204" pitchFamily="34" charset="0"/>
              <a:cs typeface="Arial" panose="020B0604020202020204" pitchFamily="34" charset="0"/>
            </a:endParaRPr>
          </a:p>
        </p:txBody>
      </p:sp>
      <p:sp>
        <p:nvSpPr>
          <p:cNvPr id="329732" name="Rectangle 2">
            <a:extLst>
              <a:ext uri="{FF2B5EF4-FFF2-40B4-BE49-F238E27FC236}">
                <a16:creationId xmlns:a16="http://schemas.microsoft.com/office/drawing/2014/main" id="{2F31D243-4B80-40FA-FE2B-B9DDAA9DADC5}"/>
              </a:ext>
            </a:extLst>
          </p:cNvPr>
          <p:cNvSpPr>
            <a:spLocks noGrp="1" noRot="1" noChangeAspect="1" noChangeArrowheads="1" noTextEdit="1"/>
          </p:cNvSpPr>
          <p:nvPr>
            <p:ph type="sldImg"/>
          </p:nvPr>
        </p:nvSpPr>
        <p:spPr>
          <a:solidFill>
            <a:srgbClr val="FFFFFF"/>
          </a:solidFill>
          <a:ln/>
        </p:spPr>
      </p:sp>
      <p:sp>
        <p:nvSpPr>
          <p:cNvPr id="329733" name="Rectangle 3">
            <a:extLst>
              <a:ext uri="{FF2B5EF4-FFF2-40B4-BE49-F238E27FC236}">
                <a16:creationId xmlns:a16="http://schemas.microsoft.com/office/drawing/2014/main" id="{7643B882-36D0-805C-5871-F54343653C97}"/>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7">
            <a:extLst>
              <a:ext uri="{FF2B5EF4-FFF2-40B4-BE49-F238E27FC236}">
                <a16:creationId xmlns:a16="http://schemas.microsoft.com/office/drawing/2014/main" id="{D243C361-6B37-224B-B390-9E39CEAF4FC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9EB8682E-940D-41C7-9BB8-891666DB50AE}" type="slidenum">
              <a:rPr lang="en-US" altLang="en-US" sz="1200">
                <a:latin typeface="Arial" panose="020B0604020202020204" pitchFamily="34" charset="0"/>
              </a:rPr>
              <a:pPr/>
              <a:t>182</a:t>
            </a:fld>
            <a:endParaRPr lang="en-US" altLang="en-US" sz="1200">
              <a:latin typeface="Arial" panose="020B0604020202020204" pitchFamily="34" charset="0"/>
            </a:endParaRPr>
          </a:p>
        </p:txBody>
      </p:sp>
      <p:sp>
        <p:nvSpPr>
          <p:cNvPr id="330755" name="Rectangle 7">
            <a:extLst>
              <a:ext uri="{FF2B5EF4-FFF2-40B4-BE49-F238E27FC236}">
                <a16:creationId xmlns:a16="http://schemas.microsoft.com/office/drawing/2014/main" id="{5698B2E2-B028-2F76-27DD-015EDDF9942C}"/>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475C6A09-8B22-4375-BA3B-A49098E09BAF}" type="slidenum">
              <a:rPr lang="en-US" altLang="en-US" sz="1200">
                <a:latin typeface="Arial" panose="020B0604020202020204" pitchFamily="34" charset="0"/>
                <a:cs typeface="Arial" panose="020B0604020202020204" pitchFamily="34" charset="0"/>
              </a:rPr>
              <a:pPr algn="r" eaLnBrk="1" hangingPunct="1"/>
              <a:t>182</a:t>
            </a:fld>
            <a:endParaRPr lang="en-US" altLang="en-US" sz="1200">
              <a:latin typeface="Arial" panose="020B0604020202020204" pitchFamily="34" charset="0"/>
              <a:cs typeface="Arial" panose="020B0604020202020204" pitchFamily="34" charset="0"/>
            </a:endParaRPr>
          </a:p>
        </p:txBody>
      </p:sp>
      <p:sp>
        <p:nvSpPr>
          <p:cNvPr id="330756" name="Rectangle 2">
            <a:extLst>
              <a:ext uri="{FF2B5EF4-FFF2-40B4-BE49-F238E27FC236}">
                <a16:creationId xmlns:a16="http://schemas.microsoft.com/office/drawing/2014/main" id="{64A58249-2899-9C90-18EA-C07150431454}"/>
              </a:ext>
            </a:extLst>
          </p:cNvPr>
          <p:cNvSpPr>
            <a:spLocks noGrp="1" noRot="1" noChangeAspect="1" noChangeArrowheads="1" noTextEdit="1"/>
          </p:cNvSpPr>
          <p:nvPr>
            <p:ph type="sldImg"/>
          </p:nvPr>
        </p:nvSpPr>
        <p:spPr>
          <a:solidFill>
            <a:srgbClr val="FFFFFF"/>
          </a:solidFill>
          <a:ln/>
        </p:spPr>
      </p:sp>
      <p:sp>
        <p:nvSpPr>
          <p:cNvPr id="330757" name="Rectangle 3">
            <a:extLst>
              <a:ext uri="{FF2B5EF4-FFF2-40B4-BE49-F238E27FC236}">
                <a16:creationId xmlns:a16="http://schemas.microsoft.com/office/drawing/2014/main" id="{91211F86-5F95-0FD6-B524-3036FE1059F5}"/>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7">
            <a:extLst>
              <a:ext uri="{FF2B5EF4-FFF2-40B4-BE49-F238E27FC236}">
                <a16:creationId xmlns:a16="http://schemas.microsoft.com/office/drawing/2014/main" id="{289849B6-5E6B-C9CE-40A0-A82A2979773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E63B2614-5EF2-4027-9F8A-DC3075A46495}" type="slidenum">
              <a:rPr lang="en-US" altLang="en-US" sz="1200">
                <a:latin typeface="Arial" panose="020B0604020202020204" pitchFamily="34" charset="0"/>
              </a:rPr>
              <a:pPr/>
              <a:t>183</a:t>
            </a:fld>
            <a:endParaRPr lang="en-US" altLang="en-US" sz="1200">
              <a:latin typeface="Arial" panose="020B0604020202020204" pitchFamily="34" charset="0"/>
            </a:endParaRPr>
          </a:p>
        </p:txBody>
      </p:sp>
      <p:sp>
        <p:nvSpPr>
          <p:cNvPr id="339971" name="Rectangle 7">
            <a:extLst>
              <a:ext uri="{FF2B5EF4-FFF2-40B4-BE49-F238E27FC236}">
                <a16:creationId xmlns:a16="http://schemas.microsoft.com/office/drawing/2014/main" id="{A40FE504-7347-C5BA-1936-29275E64AB1A}"/>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07F92078-C7C3-43F8-99C7-E070E4AE0917}" type="slidenum">
              <a:rPr lang="en-US" altLang="en-US" sz="1200">
                <a:latin typeface="Arial" panose="020B0604020202020204" pitchFamily="34" charset="0"/>
                <a:cs typeface="Arial" panose="020B0604020202020204" pitchFamily="34" charset="0"/>
              </a:rPr>
              <a:pPr algn="r" eaLnBrk="1" hangingPunct="1"/>
              <a:t>183</a:t>
            </a:fld>
            <a:endParaRPr lang="en-US" altLang="en-US" sz="1200">
              <a:latin typeface="Arial" panose="020B0604020202020204" pitchFamily="34" charset="0"/>
              <a:cs typeface="Arial" panose="020B0604020202020204" pitchFamily="34" charset="0"/>
            </a:endParaRPr>
          </a:p>
        </p:txBody>
      </p:sp>
      <p:sp>
        <p:nvSpPr>
          <p:cNvPr id="339972" name="Rectangle 2">
            <a:extLst>
              <a:ext uri="{FF2B5EF4-FFF2-40B4-BE49-F238E27FC236}">
                <a16:creationId xmlns:a16="http://schemas.microsoft.com/office/drawing/2014/main" id="{C5851527-2237-0B72-13F0-00D4CF69BEAA}"/>
              </a:ext>
            </a:extLst>
          </p:cNvPr>
          <p:cNvSpPr>
            <a:spLocks noGrp="1" noRot="1" noChangeAspect="1" noChangeArrowheads="1" noTextEdit="1"/>
          </p:cNvSpPr>
          <p:nvPr>
            <p:ph type="sldImg"/>
          </p:nvPr>
        </p:nvSpPr>
        <p:spPr>
          <a:solidFill>
            <a:srgbClr val="FFFFFF"/>
          </a:solidFill>
          <a:ln/>
        </p:spPr>
      </p:sp>
      <p:sp>
        <p:nvSpPr>
          <p:cNvPr id="339973" name="Rectangle 3">
            <a:extLst>
              <a:ext uri="{FF2B5EF4-FFF2-40B4-BE49-F238E27FC236}">
                <a16:creationId xmlns:a16="http://schemas.microsoft.com/office/drawing/2014/main" id="{B46555D2-BEF1-CF7C-5DC0-FDEF29AE44EC}"/>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7">
            <a:extLst>
              <a:ext uri="{FF2B5EF4-FFF2-40B4-BE49-F238E27FC236}">
                <a16:creationId xmlns:a16="http://schemas.microsoft.com/office/drawing/2014/main" id="{67040D22-B7A3-D5A5-3C0A-12F2748BD29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F2498505-0A9B-411A-BC79-4113A89FFBF0}" type="slidenum">
              <a:rPr lang="en-US" altLang="en-US" sz="1200">
                <a:latin typeface="Arial" panose="020B0604020202020204" pitchFamily="34" charset="0"/>
              </a:rPr>
              <a:pPr/>
              <a:t>184</a:t>
            </a:fld>
            <a:endParaRPr lang="en-US" altLang="en-US" sz="1200">
              <a:latin typeface="Arial" panose="020B0604020202020204" pitchFamily="34" charset="0"/>
            </a:endParaRPr>
          </a:p>
        </p:txBody>
      </p:sp>
      <p:sp>
        <p:nvSpPr>
          <p:cNvPr id="340995" name="Rectangle 7">
            <a:extLst>
              <a:ext uri="{FF2B5EF4-FFF2-40B4-BE49-F238E27FC236}">
                <a16:creationId xmlns:a16="http://schemas.microsoft.com/office/drawing/2014/main" id="{C66FD751-177C-636F-AF03-F536F73A3302}"/>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1002873E-5635-4312-B9D3-A34034DD37F5}" type="slidenum">
              <a:rPr lang="en-US" altLang="en-US" sz="1200">
                <a:latin typeface="Arial" panose="020B0604020202020204" pitchFamily="34" charset="0"/>
                <a:cs typeface="Arial" panose="020B0604020202020204" pitchFamily="34" charset="0"/>
              </a:rPr>
              <a:pPr algn="r" eaLnBrk="1" hangingPunct="1"/>
              <a:t>184</a:t>
            </a:fld>
            <a:endParaRPr lang="en-US" altLang="en-US" sz="1200">
              <a:latin typeface="Arial" panose="020B0604020202020204" pitchFamily="34" charset="0"/>
              <a:cs typeface="Arial" panose="020B0604020202020204" pitchFamily="34" charset="0"/>
            </a:endParaRPr>
          </a:p>
        </p:txBody>
      </p:sp>
      <p:sp>
        <p:nvSpPr>
          <p:cNvPr id="340996" name="Rectangle 2">
            <a:extLst>
              <a:ext uri="{FF2B5EF4-FFF2-40B4-BE49-F238E27FC236}">
                <a16:creationId xmlns:a16="http://schemas.microsoft.com/office/drawing/2014/main" id="{0CF15FF8-8B8C-7DBA-AEEB-4709C69AA903}"/>
              </a:ext>
            </a:extLst>
          </p:cNvPr>
          <p:cNvSpPr>
            <a:spLocks noGrp="1" noRot="1" noChangeAspect="1" noChangeArrowheads="1" noTextEdit="1"/>
          </p:cNvSpPr>
          <p:nvPr>
            <p:ph type="sldImg"/>
          </p:nvPr>
        </p:nvSpPr>
        <p:spPr>
          <a:solidFill>
            <a:srgbClr val="FFFFFF"/>
          </a:solidFill>
          <a:ln/>
        </p:spPr>
      </p:sp>
      <p:sp>
        <p:nvSpPr>
          <p:cNvPr id="340997" name="Rectangle 3">
            <a:extLst>
              <a:ext uri="{FF2B5EF4-FFF2-40B4-BE49-F238E27FC236}">
                <a16:creationId xmlns:a16="http://schemas.microsoft.com/office/drawing/2014/main" id="{9EC7A451-37FA-C279-B6D1-77C3C1908235}"/>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7">
            <a:extLst>
              <a:ext uri="{FF2B5EF4-FFF2-40B4-BE49-F238E27FC236}">
                <a16:creationId xmlns:a16="http://schemas.microsoft.com/office/drawing/2014/main" id="{A48D6309-7ADE-87F0-FF3D-4445AF03635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A991A974-4A3F-4043-BEA6-4FCA725894C7}" type="slidenum">
              <a:rPr lang="en-US" altLang="en-US" sz="1200">
                <a:latin typeface="Arial" panose="020B0604020202020204" pitchFamily="34" charset="0"/>
              </a:rPr>
              <a:pPr/>
              <a:t>185</a:t>
            </a:fld>
            <a:endParaRPr lang="en-US" altLang="en-US" sz="1200">
              <a:latin typeface="Arial" panose="020B0604020202020204" pitchFamily="34" charset="0"/>
            </a:endParaRPr>
          </a:p>
        </p:txBody>
      </p:sp>
      <p:sp>
        <p:nvSpPr>
          <p:cNvPr id="342019" name="Rectangle 7">
            <a:extLst>
              <a:ext uri="{FF2B5EF4-FFF2-40B4-BE49-F238E27FC236}">
                <a16:creationId xmlns:a16="http://schemas.microsoft.com/office/drawing/2014/main" id="{8109BCAF-E8A5-A3B9-F6FD-4921A30FE303}"/>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D28A0B1E-031E-44E1-A12F-04B73586C9ED}" type="slidenum">
              <a:rPr lang="en-US" altLang="en-US" sz="1200">
                <a:latin typeface="Arial" panose="020B0604020202020204" pitchFamily="34" charset="0"/>
                <a:cs typeface="Arial" panose="020B0604020202020204" pitchFamily="34" charset="0"/>
              </a:rPr>
              <a:pPr algn="r" eaLnBrk="1" hangingPunct="1"/>
              <a:t>185</a:t>
            </a:fld>
            <a:endParaRPr lang="en-US" altLang="en-US" sz="1200">
              <a:latin typeface="Arial" panose="020B0604020202020204" pitchFamily="34" charset="0"/>
              <a:cs typeface="Arial" panose="020B0604020202020204" pitchFamily="34" charset="0"/>
            </a:endParaRPr>
          </a:p>
        </p:txBody>
      </p:sp>
      <p:sp>
        <p:nvSpPr>
          <p:cNvPr id="342020" name="Rectangle 2">
            <a:extLst>
              <a:ext uri="{FF2B5EF4-FFF2-40B4-BE49-F238E27FC236}">
                <a16:creationId xmlns:a16="http://schemas.microsoft.com/office/drawing/2014/main" id="{1243A771-207D-ED9E-D149-57A6BACA1365}"/>
              </a:ext>
            </a:extLst>
          </p:cNvPr>
          <p:cNvSpPr>
            <a:spLocks noGrp="1" noRot="1" noChangeAspect="1" noChangeArrowheads="1" noTextEdit="1"/>
          </p:cNvSpPr>
          <p:nvPr>
            <p:ph type="sldImg"/>
          </p:nvPr>
        </p:nvSpPr>
        <p:spPr>
          <a:solidFill>
            <a:srgbClr val="FFFFFF"/>
          </a:solidFill>
          <a:ln/>
        </p:spPr>
      </p:sp>
      <p:sp>
        <p:nvSpPr>
          <p:cNvPr id="342021" name="Rectangle 3">
            <a:extLst>
              <a:ext uri="{FF2B5EF4-FFF2-40B4-BE49-F238E27FC236}">
                <a16:creationId xmlns:a16="http://schemas.microsoft.com/office/drawing/2014/main" id="{58423B4B-81A6-6135-EA7D-C5D6795A9281}"/>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7">
            <a:extLst>
              <a:ext uri="{FF2B5EF4-FFF2-40B4-BE49-F238E27FC236}">
                <a16:creationId xmlns:a16="http://schemas.microsoft.com/office/drawing/2014/main" id="{4C84A189-274A-2349-38BF-DBB32F72964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3330EC83-5D0B-4077-A950-9E0943815A6B}" type="slidenum">
              <a:rPr lang="en-US" altLang="en-US" sz="1200">
                <a:latin typeface="Arial" panose="020B0604020202020204" pitchFamily="34" charset="0"/>
              </a:rPr>
              <a:pPr/>
              <a:t>186</a:t>
            </a:fld>
            <a:endParaRPr lang="en-US" altLang="en-US" sz="1200">
              <a:latin typeface="Arial" panose="020B0604020202020204" pitchFamily="34" charset="0"/>
            </a:endParaRPr>
          </a:p>
        </p:txBody>
      </p:sp>
      <p:sp>
        <p:nvSpPr>
          <p:cNvPr id="343043" name="Rectangle 7">
            <a:extLst>
              <a:ext uri="{FF2B5EF4-FFF2-40B4-BE49-F238E27FC236}">
                <a16:creationId xmlns:a16="http://schemas.microsoft.com/office/drawing/2014/main" id="{2AA90D14-1E37-123D-8103-EE2164163908}"/>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38D7378D-BC64-4655-AA5B-9431BC34D6E3}" type="slidenum">
              <a:rPr lang="en-US" altLang="en-US" sz="1200">
                <a:latin typeface="Arial" panose="020B0604020202020204" pitchFamily="34" charset="0"/>
                <a:cs typeface="Arial" panose="020B0604020202020204" pitchFamily="34" charset="0"/>
              </a:rPr>
              <a:pPr algn="r" eaLnBrk="1" hangingPunct="1"/>
              <a:t>186</a:t>
            </a:fld>
            <a:endParaRPr lang="en-US" altLang="en-US" sz="1200">
              <a:latin typeface="Arial" panose="020B0604020202020204" pitchFamily="34" charset="0"/>
              <a:cs typeface="Arial" panose="020B0604020202020204" pitchFamily="34" charset="0"/>
            </a:endParaRPr>
          </a:p>
        </p:txBody>
      </p:sp>
      <p:sp>
        <p:nvSpPr>
          <p:cNvPr id="343044" name="Rectangle 2">
            <a:extLst>
              <a:ext uri="{FF2B5EF4-FFF2-40B4-BE49-F238E27FC236}">
                <a16:creationId xmlns:a16="http://schemas.microsoft.com/office/drawing/2014/main" id="{D2B489EE-C631-CE65-7FD0-48F0F7D7E552}"/>
              </a:ext>
            </a:extLst>
          </p:cNvPr>
          <p:cNvSpPr>
            <a:spLocks noGrp="1" noRot="1" noChangeAspect="1" noChangeArrowheads="1" noTextEdit="1"/>
          </p:cNvSpPr>
          <p:nvPr>
            <p:ph type="sldImg"/>
          </p:nvPr>
        </p:nvSpPr>
        <p:spPr>
          <a:solidFill>
            <a:srgbClr val="FFFFFF"/>
          </a:solidFill>
          <a:ln/>
        </p:spPr>
      </p:sp>
      <p:sp>
        <p:nvSpPr>
          <p:cNvPr id="343045" name="Rectangle 3">
            <a:extLst>
              <a:ext uri="{FF2B5EF4-FFF2-40B4-BE49-F238E27FC236}">
                <a16:creationId xmlns:a16="http://schemas.microsoft.com/office/drawing/2014/main" id="{C3AB84FD-78A4-BB1D-CDA7-43FC676A4708}"/>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7">
            <a:extLst>
              <a:ext uri="{FF2B5EF4-FFF2-40B4-BE49-F238E27FC236}">
                <a16:creationId xmlns:a16="http://schemas.microsoft.com/office/drawing/2014/main" id="{4881C492-6311-0276-2645-73193613062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70BDB96E-E317-460F-B123-3B5A9E2A44E7}" type="slidenum">
              <a:rPr lang="en-US" altLang="en-US" sz="1200">
                <a:latin typeface="Arial" panose="020B0604020202020204" pitchFamily="34" charset="0"/>
              </a:rPr>
              <a:pPr/>
              <a:t>187</a:t>
            </a:fld>
            <a:endParaRPr lang="en-US" altLang="en-US" sz="1200">
              <a:latin typeface="Arial" panose="020B0604020202020204" pitchFamily="34" charset="0"/>
            </a:endParaRPr>
          </a:p>
        </p:txBody>
      </p:sp>
      <p:sp>
        <p:nvSpPr>
          <p:cNvPr id="344067" name="Rectangle 7">
            <a:extLst>
              <a:ext uri="{FF2B5EF4-FFF2-40B4-BE49-F238E27FC236}">
                <a16:creationId xmlns:a16="http://schemas.microsoft.com/office/drawing/2014/main" id="{44D25BF7-939C-827D-80B5-52DFEB05954F}"/>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D1C1601C-4A90-453F-A0F2-1DDBF03539B9}" type="slidenum">
              <a:rPr lang="en-US" altLang="en-US" sz="1200">
                <a:latin typeface="Arial" panose="020B0604020202020204" pitchFamily="34" charset="0"/>
                <a:cs typeface="Arial" panose="020B0604020202020204" pitchFamily="34" charset="0"/>
              </a:rPr>
              <a:pPr algn="r" eaLnBrk="1" hangingPunct="1"/>
              <a:t>187</a:t>
            </a:fld>
            <a:endParaRPr lang="en-US" altLang="en-US" sz="1200">
              <a:latin typeface="Arial" panose="020B0604020202020204" pitchFamily="34" charset="0"/>
              <a:cs typeface="Arial" panose="020B0604020202020204" pitchFamily="34" charset="0"/>
            </a:endParaRPr>
          </a:p>
        </p:txBody>
      </p:sp>
      <p:sp>
        <p:nvSpPr>
          <p:cNvPr id="344068" name="Rectangle 2">
            <a:extLst>
              <a:ext uri="{FF2B5EF4-FFF2-40B4-BE49-F238E27FC236}">
                <a16:creationId xmlns:a16="http://schemas.microsoft.com/office/drawing/2014/main" id="{880D2E31-195B-075F-1261-A5DB4658D4B9}"/>
              </a:ext>
            </a:extLst>
          </p:cNvPr>
          <p:cNvSpPr>
            <a:spLocks noGrp="1" noRot="1" noChangeAspect="1" noChangeArrowheads="1" noTextEdit="1"/>
          </p:cNvSpPr>
          <p:nvPr>
            <p:ph type="sldImg"/>
          </p:nvPr>
        </p:nvSpPr>
        <p:spPr>
          <a:solidFill>
            <a:srgbClr val="FFFFFF"/>
          </a:solidFill>
          <a:ln/>
        </p:spPr>
      </p:sp>
      <p:sp>
        <p:nvSpPr>
          <p:cNvPr id="344069" name="Rectangle 3">
            <a:extLst>
              <a:ext uri="{FF2B5EF4-FFF2-40B4-BE49-F238E27FC236}">
                <a16:creationId xmlns:a16="http://schemas.microsoft.com/office/drawing/2014/main" id="{5633F236-8078-FAC1-F0E0-3674675AA030}"/>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7">
            <a:extLst>
              <a:ext uri="{FF2B5EF4-FFF2-40B4-BE49-F238E27FC236}">
                <a16:creationId xmlns:a16="http://schemas.microsoft.com/office/drawing/2014/main" id="{C05EE171-71E2-509D-EEFC-99516B30E5D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59F75378-7D68-4B18-AA10-02D77ED43810}" type="slidenum">
              <a:rPr lang="en-US" altLang="en-US" sz="1200">
                <a:latin typeface="Arial" panose="020B0604020202020204" pitchFamily="34" charset="0"/>
              </a:rPr>
              <a:pPr/>
              <a:t>188</a:t>
            </a:fld>
            <a:endParaRPr lang="en-US" altLang="en-US" sz="1200">
              <a:latin typeface="Arial" panose="020B0604020202020204" pitchFamily="34" charset="0"/>
            </a:endParaRPr>
          </a:p>
        </p:txBody>
      </p:sp>
      <p:sp>
        <p:nvSpPr>
          <p:cNvPr id="345091" name="Rectangle 7">
            <a:extLst>
              <a:ext uri="{FF2B5EF4-FFF2-40B4-BE49-F238E27FC236}">
                <a16:creationId xmlns:a16="http://schemas.microsoft.com/office/drawing/2014/main" id="{E5984413-251E-C31C-F250-1914B7EF65C5}"/>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1268C3B7-E808-4A87-887C-3FBB8C7367AE}" type="slidenum">
              <a:rPr lang="en-US" altLang="en-US" sz="1200">
                <a:latin typeface="Arial" panose="020B0604020202020204" pitchFamily="34" charset="0"/>
                <a:cs typeface="Arial" panose="020B0604020202020204" pitchFamily="34" charset="0"/>
              </a:rPr>
              <a:pPr algn="r" eaLnBrk="1" hangingPunct="1"/>
              <a:t>188</a:t>
            </a:fld>
            <a:endParaRPr lang="en-US" altLang="en-US" sz="1200">
              <a:latin typeface="Arial" panose="020B0604020202020204" pitchFamily="34" charset="0"/>
              <a:cs typeface="Arial" panose="020B0604020202020204" pitchFamily="34" charset="0"/>
            </a:endParaRPr>
          </a:p>
        </p:txBody>
      </p:sp>
      <p:sp>
        <p:nvSpPr>
          <p:cNvPr id="345092" name="Rectangle 2">
            <a:extLst>
              <a:ext uri="{FF2B5EF4-FFF2-40B4-BE49-F238E27FC236}">
                <a16:creationId xmlns:a16="http://schemas.microsoft.com/office/drawing/2014/main" id="{BF3D8CBD-E111-E731-DA40-4C651847D074}"/>
              </a:ext>
            </a:extLst>
          </p:cNvPr>
          <p:cNvSpPr>
            <a:spLocks noGrp="1" noRot="1" noChangeAspect="1" noChangeArrowheads="1" noTextEdit="1"/>
          </p:cNvSpPr>
          <p:nvPr>
            <p:ph type="sldImg"/>
          </p:nvPr>
        </p:nvSpPr>
        <p:spPr>
          <a:solidFill>
            <a:srgbClr val="FFFFFF"/>
          </a:solidFill>
          <a:ln/>
        </p:spPr>
      </p:sp>
      <p:sp>
        <p:nvSpPr>
          <p:cNvPr id="345093" name="Rectangle 3">
            <a:extLst>
              <a:ext uri="{FF2B5EF4-FFF2-40B4-BE49-F238E27FC236}">
                <a16:creationId xmlns:a16="http://schemas.microsoft.com/office/drawing/2014/main" id="{B90B0AD0-5EF2-C4AF-D0A1-4ABD69AA6C98}"/>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7">
            <a:extLst>
              <a:ext uri="{FF2B5EF4-FFF2-40B4-BE49-F238E27FC236}">
                <a16:creationId xmlns:a16="http://schemas.microsoft.com/office/drawing/2014/main" id="{172027C4-34E2-9377-6D2B-83F1F4C7EA6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B6F214C8-2DD9-4B50-87F8-F3CFFB9B3C59}" type="slidenum">
              <a:rPr lang="en-US" altLang="en-US" sz="1200">
                <a:latin typeface="Arial" panose="020B0604020202020204" pitchFamily="34" charset="0"/>
              </a:rPr>
              <a:pPr/>
              <a:t>189</a:t>
            </a:fld>
            <a:endParaRPr lang="en-US" altLang="en-US" sz="1200">
              <a:latin typeface="Arial" panose="020B0604020202020204" pitchFamily="34" charset="0"/>
            </a:endParaRPr>
          </a:p>
        </p:txBody>
      </p:sp>
      <p:sp>
        <p:nvSpPr>
          <p:cNvPr id="346115" name="Rectangle 7">
            <a:extLst>
              <a:ext uri="{FF2B5EF4-FFF2-40B4-BE49-F238E27FC236}">
                <a16:creationId xmlns:a16="http://schemas.microsoft.com/office/drawing/2014/main" id="{B90D4B14-F483-821F-39C5-4E93333EF194}"/>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0C96C057-912D-4821-B074-FA97DE19FDD1}" type="slidenum">
              <a:rPr lang="en-US" altLang="en-US" sz="1200">
                <a:latin typeface="Arial" panose="020B0604020202020204" pitchFamily="34" charset="0"/>
                <a:cs typeface="Arial" panose="020B0604020202020204" pitchFamily="34" charset="0"/>
              </a:rPr>
              <a:pPr algn="r" eaLnBrk="1" hangingPunct="1"/>
              <a:t>189</a:t>
            </a:fld>
            <a:endParaRPr lang="en-US" altLang="en-US" sz="1200">
              <a:latin typeface="Arial" panose="020B0604020202020204" pitchFamily="34" charset="0"/>
              <a:cs typeface="Arial" panose="020B0604020202020204" pitchFamily="34" charset="0"/>
            </a:endParaRPr>
          </a:p>
        </p:txBody>
      </p:sp>
      <p:sp>
        <p:nvSpPr>
          <p:cNvPr id="346116" name="Rectangle 2">
            <a:extLst>
              <a:ext uri="{FF2B5EF4-FFF2-40B4-BE49-F238E27FC236}">
                <a16:creationId xmlns:a16="http://schemas.microsoft.com/office/drawing/2014/main" id="{6D3FE296-BEB3-C5FC-F6CE-1F6B808327DD}"/>
              </a:ext>
            </a:extLst>
          </p:cNvPr>
          <p:cNvSpPr>
            <a:spLocks noGrp="1" noRot="1" noChangeAspect="1" noChangeArrowheads="1" noTextEdit="1"/>
          </p:cNvSpPr>
          <p:nvPr>
            <p:ph type="sldImg"/>
          </p:nvPr>
        </p:nvSpPr>
        <p:spPr>
          <a:solidFill>
            <a:srgbClr val="FFFFFF"/>
          </a:solidFill>
          <a:ln/>
        </p:spPr>
      </p:sp>
      <p:sp>
        <p:nvSpPr>
          <p:cNvPr id="346117" name="Rectangle 3">
            <a:extLst>
              <a:ext uri="{FF2B5EF4-FFF2-40B4-BE49-F238E27FC236}">
                <a16:creationId xmlns:a16="http://schemas.microsoft.com/office/drawing/2014/main" id="{356D0BA7-5248-B714-87FE-A8A87A330AAD}"/>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7">
            <a:extLst>
              <a:ext uri="{FF2B5EF4-FFF2-40B4-BE49-F238E27FC236}">
                <a16:creationId xmlns:a16="http://schemas.microsoft.com/office/drawing/2014/main" id="{B2F88087-E626-8864-2F82-D0CE77E7FCD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63B1CE73-D5DF-4674-BFAD-72ADDA9DB8E5}" type="slidenum">
              <a:rPr lang="en-US" altLang="en-US" sz="1200">
                <a:latin typeface="Arial" panose="020B0604020202020204" pitchFamily="34" charset="0"/>
              </a:rPr>
              <a:pPr/>
              <a:t>9</a:t>
            </a:fld>
            <a:endParaRPr lang="en-US" altLang="en-US" sz="1200">
              <a:latin typeface="Arial" panose="020B0604020202020204" pitchFamily="34" charset="0"/>
            </a:endParaRPr>
          </a:p>
        </p:txBody>
      </p:sp>
      <p:sp>
        <p:nvSpPr>
          <p:cNvPr id="302083" name="Rectangle 7">
            <a:extLst>
              <a:ext uri="{FF2B5EF4-FFF2-40B4-BE49-F238E27FC236}">
                <a16:creationId xmlns:a16="http://schemas.microsoft.com/office/drawing/2014/main" id="{DDDF2C15-EA76-2728-8FC9-10486158FDFF}"/>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16E13E99-4019-4C63-AE54-8E223ECEBE7C}" type="slidenum">
              <a:rPr lang="en-US" altLang="en-US" sz="1200">
                <a:latin typeface="Arial" panose="020B0604020202020204" pitchFamily="34" charset="0"/>
                <a:cs typeface="Arial" panose="020B0604020202020204" pitchFamily="34" charset="0"/>
              </a:rPr>
              <a:pPr algn="r" eaLnBrk="1" hangingPunct="1"/>
              <a:t>9</a:t>
            </a:fld>
            <a:endParaRPr lang="en-US" altLang="en-US" sz="1200">
              <a:latin typeface="Arial" panose="020B0604020202020204" pitchFamily="34" charset="0"/>
              <a:cs typeface="Arial" panose="020B0604020202020204" pitchFamily="34" charset="0"/>
            </a:endParaRPr>
          </a:p>
        </p:txBody>
      </p:sp>
      <p:sp>
        <p:nvSpPr>
          <p:cNvPr id="302084" name="Rectangle 2">
            <a:extLst>
              <a:ext uri="{FF2B5EF4-FFF2-40B4-BE49-F238E27FC236}">
                <a16:creationId xmlns:a16="http://schemas.microsoft.com/office/drawing/2014/main" id="{20268360-0A9C-2FF3-099C-3FFEE923E898}"/>
              </a:ext>
            </a:extLst>
          </p:cNvPr>
          <p:cNvSpPr>
            <a:spLocks noGrp="1" noRot="1" noChangeAspect="1" noChangeArrowheads="1" noTextEdit="1"/>
          </p:cNvSpPr>
          <p:nvPr>
            <p:ph type="sldImg"/>
          </p:nvPr>
        </p:nvSpPr>
        <p:spPr>
          <a:solidFill>
            <a:srgbClr val="FFFFFF"/>
          </a:solidFill>
          <a:ln/>
        </p:spPr>
      </p:sp>
      <p:sp>
        <p:nvSpPr>
          <p:cNvPr id="302085" name="Rectangle 3">
            <a:extLst>
              <a:ext uri="{FF2B5EF4-FFF2-40B4-BE49-F238E27FC236}">
                <a16:creationId xmlns:a16="http://schemas.microsoft.com/office/drawing/2014/main" id="{05E5DF07-0E63-AAAE-3B6B-545D967A6704}"/>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7">
            <a:extLst>
              <a:ext uri="{FF2B5EF4-FFF2-40B4-BE49-F238E27FC236}">
                <a16:creationId xmlns:a16="http://schemas.microsoft.com/office/drawing/2014/main" id="{E2E259C1-2863-321C-8DEA-CC55E244D6A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BFCEE39B-B693-454E-8BF6-235BC19794C3}" type="slidenum">
              <a:rPr lang="en-US" altLang="en-US" sz="1200">
                <a:latin typeface="Arial" panose="020B0604020202020204" pitchFamily="34" charset="0"/>
              </a:rPr>
              <a:pPr/>
              <a:t>190</a:t>
            </a:fld>
            <a:endParaRPr lang="en-US" altLang="en-US" sz="1200">
              <a:latin typeface="Arial" panose="020B0604020202020204" pitchFamily="34" charset="0"/>
            </a:endParaRPr>
          </a:p>
        </p:txBody>
      </p:sp>
      <p:sp>
        <p:nvSpPr>
          <p:cNvPr id="347139" name="Rectangle 7">
            <a:extLst>
              <a:ext uri="{FF2B5EF4-FFF2-40B4-BE49-F238E27FC236}">
                <a16:creationId xmlns:a16="http://schemas.microsoft.com/office/drawing/2014/main" id="{6384DFEF-F06A-4684-27C4-62CBBFA5FB3A}"/>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C8C55BE0-26B9-42F9-AEB2-5FBF785DE1CE}" type="slidenum">
              <a:rPr lang="en-US" altLang="en-US" sz="1200">
                <a:latin typeface="Arial" panose="020B0604020202020204" pitchFamily="34" charset="0"/>
                <a:cs typeface="Arial" panose="020B0604020202020204" pitchFamily="34" charset="0"/>
              </a:rPr>
              <a:pPr algn="r" eaLnBrk="1" hangingPunct="1"/>
              <a:t>190</a:t>
            </a:fld>
            <a:endParaRPr lang="en-US" altLang="en-US" sz="1200">
              <a:latin typeface="Arial" panose="020B0604020202020204" pitchFamily="34" charset="0"/>
              <a:cs typeface="Arial" panose="020B0604020202020204" pitchFamily="34" charset="0"/>
            </a:endParaRPr>
          </a:p>
        </p:txBody>
      </p:sp>
      <p:sp>
        <p:nvSpPr>
          <p:cNvPr id="347140" name="Rectangle 2">
            <a:extLst>
              <a:ext uri="{FF2B5EF4-FFF2-40B4-BE49-F238E27FC236}">
                <a16:creationId xmlns:a16="http://schemas.microsoft.com/office/drawing/2014/main" id="{398F8D1D-820D-CD6D-E11A-B8F409DB5750}"/>
              </a:ext>
            </a:extLst>
          </p:cNvPr>
          <p:cNvSpPr>
            <a:spLocks noGrp="1" noRot="1" noChangeAspect="1" noChangeArrowheads="1" noTextEdit="1"/>
          </p:cNvSpPr>
          <p:nvPr>
            <p:ph type="sldImg"/>
          </p:nvPr>
        </p:nvSpPr>
        <p:spPr>
          <a:solidFill>
            <a:srgbClr val="FFFFFF"/>
          </a:solidFill>
          <a:ln/>
        </p:spPr>
      </p:sp>
      <p:sp>
        <p:nvSpPr>
          <p:cNvPr id="347141" name="Rectangle 3">
            <a:extLst>
              <a:ext uri="{FF2B5EF4-FFF2-40B4-BE49-F238E27FC236}">
                <a16:creationId xmlns:a16="http://schemas.microsoft.com/office/drawing/2014/main" id="{028FF5A0-DFF6-E1C5-EBA6-FDB6FEE20180}"/>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7">
            <a:extLst>
              <a:ext uri="{FF2B5EF4-FFF2-40B4-BE49-F238E27FC236}">
                <a16:creationId xmlns:a16="http://schemas.microsoft.com/office/drawing/2014/main" id="{DE02859B-92EE-00E8-09F1-DF0D877AA4A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895B58AF-8ED8-4DAF-B330-CBAFC124CED3}" type="slidenum">
              <a:rPr lang="en-US" altLang="en-US" sz="1200">
                <a:latin typeface="Arial" panose="020B0604020202020204" pitchFamily="34" charset="0"/>
              </a:rPr>
              <a:pPr/>
              <a:t>191</a:t>
            </a:fld>
            <a:endParaRPr lang="en-US" altLang="en-US" sz="1200">
              <a:latin typeface="Arial" panose="020B0604020202020204" pitchFamily="34" charset="0"/>
            </a:endParaRPr>
          </a:p>
        </p:txBody>
      </p:sp>
      <p:sp>
        <p:nvSpPr>
          <p:cNvPr id="356355" name="Rectangle 7">
            <a:extLst>
              <a:ext uri="{FF2B5EF4-FFF2-40B4-BE49-F238E27FC236}">
                <a16:creationId xmlns:a16="http://schemas.microsoft.com/office/drawing/2014/main" id="{37F8A37A-15BA-729D-5298-35AE15309C42}"/>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01FBC200-1506-46A3-91EB-1DA0251F2238}" type="slidenum">
              <a:rPr lang="en-US" altLang="en-US" sz="1200">
                <a:latin typeface="Arial" panose="020B0604020202020204" pitchFamily="34" charset="0"/>
                <a:cs typeface="Arial" panose="020B0604020202020204" pitchFamily="34" charset="0"/>
              </a:rPr>
              <a:pPr algn="r" eaLnBrk="1" hangingPunct="1"/>
              <a:t>191</a:t>
            </a:fld>
            <a:endParaRPr lang="en-US" altLang="en-US" sz="1200">
              <a:latin typeface="Arial" panose="020B0604020202020204" pitchFamily="34" charset="0"/>
              <a:cs typeface="Arial" panose="020B0604020202020204" pitchFamily="34" charset="0"/>
            </a:endParaRPr>
          </a:p>
        </p:txBody>
      </p:sp>
      <p:sp>
        <p:nvSpPr>
          <p:cNvPr id="356356" name="Rectangle 2">
            <a:extLst>
              <a:ext uri="{FF2B5EF4-FFF2-40B4-BE49-F238E27FC236}">
                <a16:creationId xmlns:a16="http://schemas.microsoft.com/office/drawing/2014/main" id="{85C63695-A6B4-E59A-4FF5-8E9BC198ADD1}"/>
              </a:ext>
            </a:extLst>
          </p:cNvPr>
          <p:cNvSpPr>
            <a:spLocks noGrp="1" noRot="1" noChangeAspect="1" noChangeArrowheads="1" noTextEdit="1"/>
          </p:cNvSpPr>
          <p:nvPr>
            <p:ph type="sldImg"/>
          </p:nvPr>
        </p:nvSpPr>
        <p:spPr>
          <a:solidFill>
            <a:srgbClr val="FFFFFF"/>
          </a:solidFill>
          <a:ln/>
        </p:spPr>
      </p:sp>
      <p:sp>
        <p:nvSpPr>
          <p:cNvPr id="356357" name="Rectangle 3">
            <a:extLst>
              <a:ext uri="{FF2B5EF4-FFF2-40B4-BE49-F238E27FC236}">
                <a16:creationId xmlns:a16="http://schemas.microsoft.com/office/drawing/2014/main" id="{0E951F00-3A4A-C6A0-26C2-CEE8006792F9}"/>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7">
            <a:extLst>
              <a:ext uri="{FF2B5EF4-FFF2-40B4-BE49-F238E27FC236}">
                <a16:creationId xmlns:a16="http://schemas.microsoft.com/office/drawing/2014/main" id="{E0B7715A-A904-3BC7-5A2D-0C85D3C0F76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F3578D78-EB60-43DB-96A6-D27902733581}" type="slidenum">
              <a:rPr lang="en-US" altLang="en-US" sz="1200">
                <a:latin typeface="Arial" panose="020B0604020202020204" pitchFamily="34" charset="0"/>
              </a:rPr>
              <a:pPr/>
              <a:t>192</a:t>
            </a:fld>
            <a:endParaRPr lang="en-US" altLang="en-US" sz="1200">
              <a:latin typeface="Arial" panose="020B0604020202020204" pitchFamily="34" charset="0"/>
            </a:endParaRPr>
          </a:p>
        </p:txBody>
      </p:sp>
      <p:sp>
        <p:nvSpPr>
          <p:cNvPr id="357379" name="Rectangle 7">
            <a:extLst>
              <a:ext uri="{FF2B5EF4-FFF2-40B4-BE49-F238E27FC236}">
                <a16:creationId xmlns:a16="http://schemas.microsoft.com/office/drawing/2014/main" id="{94D513D5-C93D-1156-0950-80E757DA0D06}"/>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97AE1C63-2D35-4764-AAC7-426D48224A05}" type="slidenum">
              <a:rPr lang="en-US" altLang="en-US" sz="1200">
                <a:latin typeface="Arial" panose="020B0604020202020204" pitchFamily="34" charset="0"/>
                <a:cs typeface="Arial" panose="020B0604020202020204" pitchFamily="34" charset="0"/>
              </a:rPr>
              <a:pPr algn="r" eaLnBrk="1" hangingPunct="1"/>
              <a:t>192</a:t>
            </a:fld>
            <a:endParaRPr lang="en-US" altLang="en-US" sz="1200">
              <a:latin typeface="Arial" panose="020B0604020202020204" pitchFamily="34" charset="0"/>
              <a:cs typeface="Arial" panose="020B0604020202020204" pitchFamily="34" charset="0"/>
            </a:endParaRPr>
          </a:p>
        </p:txBody>
      </p:sp>
      <p:sp>
        <p:nvSpPr>
          <p:cNvPr id="357380" name="Rectangle 2">
            <a:extLst>
              <a:ext uri="{FF2B5EF4-FFF2-40B4-BE49-F238E27FC236}">
                <a16:creationId xmlns:a16="http://schemas.microsoft.com/office/drawing/2014/main" id="{79AFBF88-BA9E-5B9B-3919-49453012E43F}"/>
              </a:ext>
            </a:extLst>
          </p:cNvPr>
          <p:cNvSpPr>
            <a:spLocks noGrp="1" noRot="1" noChangeAspect="1" noChangeArrowheads="1" noTextEdit="1"/>
          </p:cNvSpPr>
          <p:nvPr>
            <p:ph type="sldImg"/>
          </p:nvPr>
        </p:nvSpPr>
        <p:spPr>
          <a:solidFill>
            <a:srgbClr val="FFFFFF"/>
          </a:solidFill>
          <a:ln/>
        </p:spPr>
      </p:sp>
      <p:sp>
        <p:nvSpPr>
          <p:cNvPr id="357381" name="Rectangle 3">
            <a:extLst>
              <a:ext uri="{FF2B5EF4-FFF2-40B4-BE49-F238E27FC236}">
                <a16:creationId xmlns:a16="http://schemas.microsoft.com/office/drawing/2014/main" id="{A7D9815D-4BBF-1D17-0C2C-D303781A1E7B}"/>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7">
            <a:extLst>
              <a:ext uri="{FF2B5EF4-FFF2-40B4-BE49-F238E27FC236}">
                <a16:creationId xmlns:a16="http://schemas.microsoft.com/office/drawing/2014/main" id="{21074B83-BFED-32C7-36FC-9CC7156B6D0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030FB9F4-9E0A-4E41-8058-5AFBF1924118}" type="slidenum">
              <a:rPr lang="en-US" altLang="en-US" sz="1200">
                <a:latin typeface="Arial" panose="020B0604020202020204" pitchFamily="34" charset="0"/>
              </a:rPr>
              <a:pPr/>
              <a:t>193</a:t>
            </a:fld>
            <a:endParaRPr lang="en-US" altLang="en-US" sz="1200">
              <a:latin typeface="Arial" panose="020B0604020202020204" pitchFamily="34" charset="0"/>
            </a:endParaRPr>
          </a:p>
        </p:txBody>
      </p:sp>
      <p:sp>
        <p:nvSpPr>
          <p:cNvPr id="358403" name="Rectangle 7">
            <a:extLst>
              <a:ext uri="{FF2B5EF4-FFF2-40B4-BE49-F238E27FC236}">
                <a16:creationId xmlns:a16="http://schemas.microsoft.com/office/drawing/2014/main" id="{52724FF1-B2A0-14D3-E99C-C687633A16BE}"/>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6A41489B-1101-4D93-9D0F-13F3658E61DA}" type="slidenum">
              <a:rPr lang="en-US" altLang="en-US" sz="1200">
                <a:latin typeface="Arial" panose="020B0604020202020204" pitchFamily="34" charset="0"/>
                <a:cs typeface="Arial" panose="020B0604020202020204" pitchFamily="34" charset="0"/>
              </a:rPr>
              <a:pPr algn="r" eaLnBrk="1" hangingPunct="1"/>
              <a:t>193</a:t>
            </a:fld>
            <a:endParaRPr lang="en-US" altLang="en-US" sz="1200">
              <a:latin typeface="Arial" panose="020B0604020202020204" pitchFamily="34" charset="0"/>
              <a:cs typeface="Arial" panose="020B0604020202020204" pitchFamily="34" charset="0"/>
            </a:endParaRPr>
          </a:p>
        </p:txBody>
      </p:sp>
      <p:sp>
        <p:nvSpPr>
          <p:cNvPr id="358404" name="Rectangle 2">
            <a:extLst>
              <a:ext uri="{FF2B5EF4-FFF2-40B4-BE49-F238E27FC236}">
                <a16:creationId xmlns:a16="http://schemas.microsoft.com/office/drawing/2014/main" id="{151BAEDD-B799-E4D4-D55A-68F0DEF3E9EA}"/>
              </a:ext>
            </a:extLst>
          </p:cNvPr>
          <p:cNvSpPr>
            <a:spLocks noGrp="1" noRot="1" noChangeAspect="1" noChangeArrowheads="1" noTextEdit="1"/>
          </p:cNvSpPr>
          <p:nvPr>
            <p:ph type="sldImg"/>
          </p:nvPr>
        </p:nvSpPr>
        <p:spPr>
          <a:solidFill>
            <a:srgbClr val="FFFFFF"/>
          </a:solidFill>
          <a:ln/>
        </p:spPr>
      </p:sp>
      <p:sp>
        <p:nvSpPr>
          <p:cNvPr id="358405" name="Rectangle 3">
            <a:extLst>
              <a:ext uri="{FF2B5EF4-FFF2-40B4-BE49-F238E27FC236}">
                <a16:creationId xmlns:a16="http://schemas.microsoft.com/office/drawing/2014/main" id="{51EEBAF8-4618-F421-C298-A2C698C750C1}"/>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Rectangle 7">
            <a:extLst>
              <a:ext uri="{FF2B5EF4-FFF2-40B4-BE49-F238E27FC236}">
                <a16:creationId xmlns:a16="http://schemas.microsoft.com/office/drawing/2014/main" id="{6A90EE44-73E5-483C-B9D7-15D67F93019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9EDD6EE2-61AA-4769-B78F-9A06186B01D0}" type="slidenum">
              <a:rPr lang="en-US" altLang="en-US" sz="1200">
                <a:latin typeface="Arial" panose="020B0604020202020204" pitchFamily="34" charset="0"/>
              </a:rPr>
              <a:pPr/>
              <a:t>194</a:t>
            </a:fld>
            <a:endParaRPr lang="en-US" altLang="en-US" sz="1200">
              <a:latin typeface="Arial" panose="020B0604020202020204" pitchFamily="34" charset="0"/>
            </a:endParaRPr>
          </a:p>
        </p:txBody>
      </p:sp>
      <p:sp>
        <p:nvSpPr>
          <p:cNvPr id="359427" name="Rectangle 7">
            <a:extLst>
              <a:ext uri="{FF2B5EF4-FFF2-40B4-BE49-F238E27FC236}">
                <a16:creationId xmlns:a16="http://schemas.microsoft.com/office/drawing/2014/main" id="{09DDD749-B56A-E209-8E8D-248C5D86E503}"/>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D94B996F-061F-42E5-A4B6-A43AEB618B89}" type="slidenum">
              <a:rPr lang="en-US" altLang="en-US" sz="1200">
                <a:latin typeface="Arial" panose="020B0604020202020204" pitchFamily="34" charset="0"/>
                <a:cs typeface="Arial" panose="020B0604020202020204" pitchFamily="34" charset="0"/>
              </a:rPr>
              <a:pPr algn="r" eaLnBrk="1" hangingPunct="1"/>
              <a:t>194</a:t>
            </a:fld>
            <a:endParaRPr lang="en-US" altLang="en-US" sz="1200">
              <a:latin typeface="Arial" panose="020B0604020202020204" pitchFamily="34" charset="0"/>
              <a:cs typeface="Arial" panose="020B0604020202020204" pitchFamily="34" charset="0"/>
            </a:endParaRPr>
          </a:p>
        </p:txBody>
      </p:sp>
      <p:sp>
        <p:nvSpPr>
          <p:cNvPr id="359428" name="Rectangle 2">
            <a:extLst>
              <a:ext uri="{FF2B5EF4-FFF2-40B4-BE49-F238E27FC236}">
                <a16:creationId xmlns:a16="http://schemas.microsoft.com/office/drawing/2014/main" id="{06069F0F-E55B-0E95-6FF8-C0D54F356355}"/>
              </a:ext>
            </a:extLst>
          </p:cNvPr>
          <p:cNvSpPr>
            <a:spLocks noGrp="1" noRot="1" noChangeAspect="1" noChangeArrowheads="1" noTextEdit="1"/>
          </p:cNvSpPr>
          <p:nvPr>
            <p:ph type="sldImg"/>
          </p:nvPr>
        </p:nvSpPr>
        <p:spPr>
          <a:solidFill>
            <a:srgbClr val="FFFFFF"/>
          </a:solidFill>
          <a:ln/>
        </p:spPr>
      </p:sp>
      <p:sp>
        <p:nvSpPr>
          <p:cNvPr id="359429" name="Rectangle 3">
            <a:extLst>
              <a:ext uri="{FF2B5EF4-FFF2-40B4-BE49-F238E27FC236}">
                <a16:creationId xmlns:a16="http://schemas.microsoft.com/office/drawing/2014/main" id="{60C35702-D1B7-4A57-53AC-7DE67C1520C6}"/>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7">
            <a:extLst>
              <a:ext uri="{FF2B5EF4-FFF2-40B4-BE49-F238E27FC236}">
                <a16:creationId xmlns:a16="http://schemas.microsoft.com/office/drawing/2014/main" id="{B866DC79-E034-212D-091F-377849309D3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FFF3C2C9-88B0-4158-85E0-BA1B8D098EF2}" type="slidenum">
              <a:rPr lang="en-US" altLang="en-US" sz="1200">
                <a:latin typeface="Arial" panose="020B0604020202020204" pitchFamily="34" charset="0"/>
              </a:rPr>
              <a:pPr/>
              <a:t>195</a:t>
            </a:fld>
            <a:endParaRPr lang="en-US" altLang="en-US" sz="1200">
              <a:latin typeface="Arial" panose="020B0604020202020204" pitchFamily="34" charset="0"/>
            </a:endParaRPr>
          </a:p>
        </p:txBody>
      </p:sp>
      <p:sp>
        <p:nvSpPr>
          <p:cNvPr id="360451" name="Rectangle 7">
            <a:extLst>
              <a:ext uri="{FF2B5EF4-FFF2-40B4-BE49-F238E27FC236}">
                <a16:creationId xmlns:a16="http://schemas.microsoft.com/office/drawing/2014/main" id="{0CD802ED-106B-F98A-5744-2BEA0F2A323A}"/>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5531BEE2-63D9-4738-A509-0FB83AFB1DA4}" type="slidenum">
              <a:rPr lang="en-US" altLang="en-US" sz="1200">
                <a:latin typeface="Arial" panose="020B0604020202020204" pitchFamily="34" charset="0"/>
                <a:cs typeface="Arial" panose="020B0604020202020204" pitchFamily="34" charset="0"/>
              </a:rPr>
              <a:pPr algn="r" eaLnBrk="1" hangingPunct="1"/>
              <a:t>195</a:t>
            </a:fld>
            <a:endParaRPr lang="en-US" altLang="en-US" sz="1200">
              <a:latin typeface="Arial" panose="020B0604020202020204" pitchFamily="34" charset="0"/>
              <a:cs typeface="Arial" panose="020B0604020202020204" pitchFamily="34" charset="0"/>
            </a:endParaRPr>
          </a:p>
        </p:txBody>
      </p:sp>
      <p:sp>
        <p:nvSpPr>
          <p:cNvPr id="360452" name="Rectangle 2">
            <a:extLst>
              <a:ext uri="{FF2B5EF4-FFF2-40B4-BE49-F238E27FC236}">
                <a16:creationId xmlns:a16="http://schemas.microsoft.com/office/drawing/2014/main" id="{AAD28220-3C59-B407-C5EF-4D5822B17187}"/>
              </a:ext>
            </a:extLst>
          </p:cNvPr>
          <p:cNvSpPr>
            <a:spLocks noGrp="1" noRot="1" noChangeAspect="1" noChangeArrowheads="1" noTextEdit="1"/>
          </p:cNvSpPr>
          <p:nvPr>
            <p:ph type="sldImg"/>
          </p:nvPr>
        </p:nvSpPr>
        <p:spPr>
          <a:solidFill>
            <a:srgbClr val="FFFFFF"/>
          </a:solidFill>
          <a:ln/>
        </p:spPr>
      </p:sp>
      <p:sp>
        <p:nvSpPr>
          <p:cNvPr id="360453" name="Rectangle 3">
            <a:extLst>
              <a:ext uri="{FF2B5EF4-FFF2-40B4-BE49-F238E27FC236}">
                <a16:creationId xmlns:a16="http://schemas.microsoft.com/office/drawing/2014/main" id="{C358E6FE-CF33-64A7-8C21-CDD242733F76}"/>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7">
            <a:extLst>
              <a:ext uri="{FF2B5EF4-FFF2-40B4-BE49-F238E27FC236}">
                <a16:creationId xmlns:a16="http://schemas.microsoft.com/office/drawing/2014/main" id="{76440749-58A5-113B-4C88-745EB986528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03F0C0B2-E7A3-414A-AF4A-E397C80CEF1B}" type="slidenum">
              <a:rPr lang="en-US" altLang="en-US" sz="1200">
                <a:latin typeface="Arial" panose="020B0604020202020204" pitchFamily="34" charset="0"/>
              </a:rPr>
              <a:pPr/>
              <a:t>196</a:t>
            </a:fld>
            <a:endParaRPr lang="en-US" altLang="en-US" sz="1200">
              <a:latin typeface="Arial" panose="020B0604020202020204" pitchFamily="34" charset="0"/>
            </a:endParaRPr>
          </a:p>
        </p:txBody>
      </p:sp>
      <p:sp>
        <p:nvSpPr>
          <p:cNvPr id="361475" name="Rectangle 7">
            <a:extLst>
              <a:ext uri="{FF2B5EF4-FFF2-40B4-BE49-F238E27FC236}">
                <a16:creationId xmlns:a16="http://schemas.microsoft.com/office/drawing/2014/main" id="{41F01B85-336E-F99A-7D4D-C552A2431A6F}"/>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3D860E1B-D115-49C8-A370-2617A16C1869}" type="slidenum">
              <a:rPr lang="en-US" altLang="en-US" sz="1200">
                <a:latin typeface="Arial" panose="020B0604020202020204" pitchFamily="34" charset="0"/>
                <a:cs typeface="Arial" panose="020B0604020202020204" pitchFamily="34" charset="0"/>
              </a:rPr>
              <a:pPr algn="r" eaLnBrk="1" hangingPunct="1"/>
              <a:t>196</a:t>
            </a:fld>
            <a:endParaRPr lang="en-US" altLang="en-US" sz="1200">
              <a:latin typeface="Arial" panose="020B0604020202020204" pitchFamily="34" charset="0"/>
              <a:cs typeface="Arial" panose="020B0604020202020204" pitchFamily="34" charset="0"/>
            </a:endParaRPr>
          </a:p>
        </p:txBody>
      </p:sp>
      <p:sp>
        <p:nvSpPr>
          <p:cNvPr id="361476" name="Rectangle 2">
            <a:extLst>
              <a:ext uri="{FF2B5EF4-FFF2-40B4-BE49-F238E27FC236}">
                <a16:creationId xmlns:a16="http://schemas.microsoft.com/office/drawing/2014/main" id="{9094BBC5-44B0-A6D5-CB60-79FBFC8C537E}"/>
              </a:ext>
            </a:extLst>
          </p:cNvPr>
          <p:cNvSpPr>
            <a:spLocks noGrp="1" noRot="1" noChangeAspect="1" noChangeArrowheads="1" noTextEdit="1"/>
          </p:cNvSpPr>
          <p:nvPr>
            <p:ph type="sldImg"/>
          </p:nvPr>
        </p:nvSpPr>
        <p:spPr>
          <a:solidFill>
            <a:srgbClr val="FFFFFF"/>
          </a:solidFill>
          <a:ln/>
        </p:spPr>
      </p:sp>
      <p:sp>
        <p:nvSpPr>
          <p:cNvPr id="361477" name="Rectangle 3">
            <a:extLst>
              <a:ext uri="{FF2B5EF4-FFF2-40B4-BE49-F238E27FC236}">
                <a16:creationId xmlns:a16="http://schemas.microsoft.com/office/drawing/2014/main" id="{E2494A4F-A7D7-1ACE-33F5-B4D06539549A}"/>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7">
            <a:extLst>
              <a:ext uri="{FF2B5EF4-FFF2-40B4-BE49-F238E27FC236}">
                <a16:creationId xmlns:a16="http://schemas.microsoft.com/office/drawing/2014/main" id="{2375357C-3FF1-CD7A-571B-F62B58F9D4D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1490D8F4-CE7A-4830-B32D-5641EC9155B2}" type="slidenum">
              <a:rPr lang="en-US" altLang="en-US" sz="1200">
                <a:latin typeface="Arial" panose="020B0604020202020204" pitchFamily="34" charset="0"/>
              </a:rPr>
              <a:pPr/>
              <a:t>197</a:t>
            </a:fld>
            <a:endParaRPr lang="en-US" altLang="en-US" sz="1200">
              <a:latin typeface="Arial" panose="020B0604020202020204" pitchFamily="34" charset="0"/>
            </a:endParaRPr>
          </a:p>
        </p:txBody>
      </p:sp>
      <p:sp>
        <p:nvSpPr>
          <p:cNvPr id="362499" name="Rectangle 7">
            <a:extLst>
              <a:ext uri="{FF2B5EF4-FFF2-40B4-BE49-F238E27FC236}">
                <a16:creationId xmlns:a16="http://schemas.microsoft.com/office/drawing/2014/main" id="{657DD7AE-EFA5-93B0-C88B-3F136BCA10FF}"/>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A0BF5AB4-8017-42F7-B484-2A25BA8AF28C}" type="slidenum">
              <a:rPr lang="en-US" altLang="en-US" sz="1200">
                <a:latin typeface="Arial" panose="020B0604020202020204" pitchFamily="34" charset="0"/>
                <a:cs typeface="Arial" panose="020B0604020202020204" pitchFamily="34" charset="0"/>
              </a:rPr>
              <a:pPr algn="r" eaLnBrk="1" hangingPunct="1"/>
              <a:t>197</a:t>
            </a:fld>
            <a:endParaRPr lang="en-US" altLang="en-US" sz="1200">
              <a:latin typeface="Arial" panose="020B0604020202020204" pitchFamily="34" charset="0"/>
              <a:cs typeface="Arial" panose="020B0604020202020204" pitchFamily="34" charset="0"/>
            </a:endParaRPr>
          </a:p>
        </p:txBody>
      </p:sp>
      <p:sp>
        <p:nvSpPr>
          <p:cNvPr id="362500" name="Rectangle 2">
            <a:extLst>
              <a:ext uri="{FF2B5EF4-FFF2-40B4-BE49-F238E27FC236}">
                <a16:creationId xmlns:a16="http://schemas.microsoft.com/office/drawing/2014/main" id="{1B2654D8-4BD6-0853-A652-170AAB39EAAB}"/>
              </a:ext>
            </a:extLst>
          </p:cNvPr>
          <p:cNvSpPr>
            <a:spLocks noGrp="1" noRot="1" noChangeAspect="1" noChangeArrowheads="1" noTextEdit="1"/>
          </p:cNvSpPr>
          <p:nvPr>
            <p:ph type="sldImg"/>
          </p:nvPr>
        </p:nvSpPr>
        <p:spPr>
          <a:solidFill>
            <a:srgbClr val="FFFFFF"/>
          </a:solidFill>
          <a:ln/>
        </p:spPr>
      </p:sp>
      <p:sp>
        <p:nvSpPr>
          <p:cNvPr id="362501" name="Rectangle 3">
            <a:extLst>
              <a:ext uri="{FF2B5EF4-FFF2-40B4-BE49-F238E27FC236}">
                <a16:creationId xmlns:a16="http://schemas.microsoft.com/office/drawing/2014/main" id="{BAB2C57E-0682-F991-01AC-C3E247BFF3E9}"/>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7">
            <a:extLst>
              <a:ext uri="{FF2B5EF4-FFF2-40B4-BE49-F238E27FC236}">
                <a16:creationId xmlns:a16="http://schemas.microsoft.com/office/drawing/2014/main" id="{2D4B62AD-A71A-BAB9-C620-C768D3799B6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49257F9D-B711-45E8-934D-1E9468E070D9}" type="slidenum">
              <a:rPr lang="en-US" altLang="en-US" sz="1200">
                <a:latin typeface="Arial" panose="020B0604020202020204" pitchFamily="34" charset="0"/>
              </a:rPr>
              <a:pPr/>
              <a:t>198</a:t>
            </a:fld>
            <a:endParaRPr lang="en-US" altLang="en-US" sz="1200">
              <a:latin typeface="Arial" panose="020B0604020202020204" pitchFamily="34" charset="0"/>
            </a:endParaRPr>
          </a:p>
        </p:txBody>
      </p:sp>
      <p:sp>
        <p:nvSpPr>
          <p:cNvPr id="363523" name="Rectangle 7">
            <a:extLst>
              <a:ext uri="{FF2B5EF4-FFF2-40B4-BE49-F238E27FC236}">
                <a16:creationId xmlns:a16="http://schemas.microsoft.com/office/drawing/2014/main" id="{C6FF83A3-9842-E9F5-9C54-E2239EE0CCEE}"/>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07E6A864-B957-45D5-885D-4E1A3A1840E6}" type="slidenum">
              <a:rPr lang="en-US" altLang="en-US" sz="1200">
                <a:latin typeface="Arial" panose="020B0604020202020204" pitchFamily="34" charset="0"/>
                <a:cs typeface="Arial" panose="020B0604020202020204" pitchFamily="34" charset="0"/>
              </a:rPr>
              <a:pPr algn="r" eaLnBrk="1" hangingPunct="1"/>
              <a:t>198</a:t>
            </a:fld>
            <a:endParaRPr lang="en-US" altLang="en-US" sz="1200">
              <a:latin typeface="Arial" panose="020B0604020202020204" pitchFamily="34" charset="0"/>
              <a:cs typeface="Arial" panose="020B0604020202020204" pitchFamily="34" charset="0"/>
            </a:endParaRPr>
          </a:p>
        </p:txBody>
      </p:sp>
      <p:sp>
        <p:nvSpPr>
          <p:cNvPr id="363524" name="Rectangle 2">
            <a:extLst>
              <a:ext uri="{FF2B5EF4-FFF2-40B4-BE49-F238E27FC236}">
                <a16:creationId xmlns:a16="http://schemas.microsoft.com/office/drawing/2014/main" id="{5F63F702-F0DA-D620-5624-BF6F2B70B5A0}"/>
              </a:ext>
            </a:extLst>
          </p:cNvPr>
          <p:cNvSpPr>
            <a:spLocks noGrp="1" noRot="1" noChangeAspect="1" noChangeArrowheads="1" noTextEdit="1"/>
          </p:cNvSpPr>
          <p:nvPr>
            <p:ph type="sldImg"/>
          </p:nvPr>
        </p:nvSpPr>
        <p:spPr>
          <a:solidFill>
            <a:srgbClr val="FFFFFF"/>
          </a:solidFill>
          <a:ln/>
        </p:spPr>
      </p:sp>
      <p:sp>
        <p:nvSpPr>
          <p:cNvPr id="363525" name="Rectangle 3">
            <a:extLst>
              <a:ext uri="{FF2B5EF4-FFF2-40B4-BE49-F238E27FC236}">
                <a16:creationId xmlns:a16="http://schemas.microsoft.com/office/drawing/2014/main" id="{D4BF12BE-C587-165C-C6C8-0D957C5138BE}"/>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7">
            <a:extLst>
              <a:ext uri="{FF2B5EF4-FFF2-40B4-BE49-F238E27FC236}">
                <a16:creationId xmlns:a16="http://schemas.microsoft.com/office/drawing/2014/main" id="{8686A2CA-D4A7-0F75-9297-55CF25CD883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FE2A765F-2539-4538-B17A-67A12A9AD5BB}" type="slidenum">
              <a:rPr lang="en-US" altLang="en-US" sz="1200">
                <a:latin typeface="Arial" panose="020B0604020202020204" pitchFamily="34" charset="0"/>
              </a:rPr>
              <a:pPr/>
              <a:t>199</a:t>
            </a:fld>
            <a:endParaRPr lang="en-US" altLang="en-US" sz="1200">
              <a:latin typeface="Arial" panose="020B0604020202020204" pitchFamily="34" charset="0"/>
            </a:endParaRPr>
          </a:p>
        </p:txBody>
      </p:sp>
      <p:sp>
        <p:nvSpPr>
          <p:cNvPr id="371715" name="Rectangle 7">
            <a:extLst>
              <a:ext uri="{FF2B5EF4-FFF2-40B4-BE49-F238E27FC236}">
                <a16:creationId xmlns:a16="http://schemas.microsoft.com/office/drawing/2014/main" id="{DBFDEB27-6ECB-B303-00E8-D46FAD5ED0AA}"/>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D17B933B-5F7D-4B18-9E89-FEEB753AFD78}" type="slidenum">
              <a:rPr lang="en-US" altLang="en-US" sz="1200">
                <a:latin typeface="Arial" panose="020B0604020202020204" pitchFamily="34" charset="0"/>
                <a:cs typeface="Arial" panose="020B0604020202020204" pitchFamily="34" charset="0"/>
              </a:rPr>
              <a:pPr algn="r" eaLnBrk="1" hangingPunct="1"/>
              <a:t>199</a:t>
            </a:fld>
            <a:endParaRPr lang="en-US" altLang="en-US" sz="1200">
              <a:latin typeface="Arial" panose="020B0604020202020204" pitchFamily="34" charset="0"/>
              <a:cs typeface="Arial" panose="020B0604020202020204" pitchFamily="34" charset="0"/>
            </a:endParaRPr>
          </a:p>
        </p:txBody>
      </p:sp>
      <p:sp>
        <p:nvSpPr>
          <p:cNvPr id="371716" name="Rectangle 2">
            <a:extLst>
              <a:ext uri="{FF2B5EF4-FFF2-40B4-BE49-F238E27FC236}">
                <a16:creationId xmlns:a16="http://schemas.microsoft.com/office/drawing/2014/main" id="{4BDE9935-E5AB-3D95-AE9C-453B0C50C74D}"/>
              </a:ext>
            </a:extLst>
          </p:cNvPr>
          <p:cNvSpPr>
            <a:spLocks noGrp="1" noRot="1" noChangeAspect="1" noChangeArrowheads="1" noTextEdit="1"/>
          </p:cNvSpPr>
          <p:nvPr>
            <p:ph type="sldImg"/>
          </p:nvPr>
        </p:nvSpPr>
        <p:spPr>
          <a:solidFill>
            <a:srgbClr val="FFFFFF"/>
          </a:solidFill>
          <a:ln/>
        </p:spPr>
      </p:sp>
      <p:sp>
        <p:nvSpPr>
          <p:cNvPr id="371717" name="Rectangle 3">
            <a:extLst>
              <a:ext uri="{FF2B5EF4-FFF2-40B4-BE49-F238E27FC236}">
                <a16:creationId xmlns:a16="http://schemas.microsoft.com/office/drawing/2014/main" id="{34A5FF5C-5BC0-34D5-710E-1C5DD7BCB2A8}"/>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7">
            <a:extLst>
              <a:ext uri="{FF2B5EF4-FFF2-40B4-BE49-F238E27FC236}">
                <a16:creationId xmlns:a16="http://schemas.microsoft.com/office/drawing/2014/main" id="{94276A4D-9B3C-DF35-4F22-F68ACB9949F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8EB1344A-A8FB-4A70-B2B3-A722005874B0}" type="slidenum">
              <a:rPr lang="en-US" altLang="en-US" sz="1200">
                <a:latin typeface="Arial" panose="020B0604020202020204" pitchFamily="34" charset="0"/>
              </a:rPr>
              <a:pPr/>
              <a:t>10</a:t>
            </a:fld>
            <a:endParaRPr lang="en-US" altLang="en-US" sz="1200">
              <a:latin typeface="Arial" panose="020B0604020202020204" pitchFamily="34" charset="0"/>
            </a:endParaRPr>
          </a:p>
        </p:txBody>
      </p:sp>
      <p:sp>
        <p:nvSpPr>
          <p:cNvPr id="303107" name="Rectangle 7">
            <a:extLst>
              <a:ext uri="{FF2B5EF4-FFF2-40B4-BE49-F238E27FC236}">
                <a16:creationId xmlns:a16="http://schemas.microsoft.com/office/drawing/2014/main" id="{A7FDBD5F-3011-E9EB-FFD9-2FF484D29D6C}"/>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BF674B69-5A8A-48FA-B2FB-5E7C55CCDB4D}" type="slidenum">
              <a:rPr lang="en-US" altLang="en-US" sz="1200">
                <a:latin typeface="Arial" panose="020B0604020202020204" pitchFamily="34" charset="0"/>
                <a:cs typeface="Arial" panose="020B0604020202020204" pitchFamily="34" charset="0"/>
              </a:rPr>
              <a:pPr algn="r" eaLnBrk="1" hangingPunct="1"/>
              <a:t>10</a:t>
            </a:fld>
            <a:endParaRPr lang="en-US" altLang="en-US" sz="1200">
              <a:latin typeface="Arial" panose="020B0604020202020204" pitchFamily="34" charset="0"/>
              <a:cs typeface="Arial" panose="020B0604020202020204" pitchFamily="34" charset="0"/>
            </a:endParaRPr>
          </a:p>
        </p:txBody>
      </p:sp>
      <p:sp>
        <p:nvSpPr>
          <p:cNvPr id="303108" name="Rectangle 2">
            <a:extLst>
              <a:ext uri="{FF2B5EF4-FFF2-40B4-BE49-F238E27FC236}">
                <a16:creationId xmlns:a16="http://schemas.microsoft.com/office/drawing/2014/main" id="{1E64CDF8-F2FD-7D89-8512-76DA63D35497}"/>
              </a:ext>
            </a:extLst>
          </p:cNvPr>
          <p:cNvSpPr>
            <a:spLocks noGrp="1" noRot="1" noChangeAspect="1" noChangeArrowheads="1" noTextEdit="1"/>
          </p:cNvSpPr>
          <p:nvPr>
            <p:ph type="sldImg"/>
          </p:nvPr>
        </p:nvSpPr>
        <p:spPr>
          <a:solidFill>
            <a:srgbClr val="FFFFFF"/>
          </a:solidFill>
          <a:ln/>
        </p:spPr>
      </p:sp>
      <p:sp>
        <p:nvSpPr>
          <p:cNvPr id="303109" name="Rectangle 3">
            <a:extLst>
              <a:ext uri="{FF2B5EF4-FFF2-40B4-BE49-F238E27FC236}">
                <a16:creationId xmlns:a16="http://schemas.microsoft.com/office/drawing/2014/main" id="{62C53906-A60D-E2E0-CE3A-FBD26CBE89A1}"/>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7">
            <a:extLst>
              <a:ext uri="{FF2B5EF4-FFF2-40B4-BE49-F238E27FC236}">
                <a16:creationId xmlns:a16="http://schemas.microsoft.com/office/drawing/2014/main" id="{FF2689E1-6A6C-B538-C1BB-0B9238BDECC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8A438581-A0E3-4472-A9EF-0A54167005BF}" type="slidenum">
              <a:rPr lang="en-US" altLang="en-US" sz="1200">
                <a:latin typeface="Arial" panose="020B0604020202020204" pitchFamily="34" charset="0"/>
              </a:rPr>
              <a:pPr/>
              <a:t>200</a:t>
            </a:fld>
            <a:endParaRPr lang="en-US" altLang="en-US" sz="1200">
              <a:latin typeface="Arial" panose="020B0604020202020204" pitchFamily="34" charset="0"/>
            </a:endParaRPr>
          </a:p>
        </p:txBody>
      </p:sp>
      <p:sp>
        <p:nvSpPr>
          <p:cNvPr id="372739" name="Rectangle 7">
            <a:extLst>
              <a:ext uri="{FF2B5EF4-FFF2-40B4-BE49-F238E27FC236}">
                <a16:creationId xmlns:a16="http://schemas.microsoft.com/office/drawing/2014/main" id="{4F3F0EDD-B6B1-273F-4CD3-1B8ED87A3813}"/>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D067599C-1730-41C2-B8CD-06AA9A80B49E}" type="slidenum">
              <a:rPr lang="en-US" altLang="en-US" sz="1200">
                <a:latin typeface="Arial" panose="020B0604020202020204" pitchFamily="34" charset="0"/>
                <a:cs typeface="Arial" panose="020B0604020202020204" pitchFamily="34" charset="0"/>
              </a:rPr>
              <a:pPr algn="r" eaLnBrk="1" hangingPunct="1"/>
              <a:t>200</a:t>
            </a:fld>
            <a:endParaRPr lang="en-US" altLang="en-US" sz="1200">
              <a:latin typeface="Arial" panose="020B0604020202020204" pitchFamily="34" charset="0"/>
              <a:cs typeface="Arial" panose="020B0604020202020204" pitchFamily="34" charset="0"/>
            </a:endParaRPr>
          </a:p>
        </p:txBody>
      </p:sp>
      <p:sp>
        <p:nvSpPr>
          <p:cNvPr id="372740" name="Rectangle 2">
            <a:extLst>
              <a:ext uri="{FF2B5EF4-FFF2-40B4-BE49-F238E27FC236}">
                <a16:creationId xmlns:a16="http://schemas.microsoft.com/office/drawing/2014/main" id="{761CC3C0-477E-8103-3DBA-735332941C37}"/>
              </a:ext>
            </a:extLst>
          </p:cNvPr>
          <p:cNvSpPr>
            <a:spLocks noGrp="1" noRot="1" noChangeAspect="1" noChangeArrowheads="1" noTextEdit="1"/>
          </p:cNvSpPr>
          <p:nvPr>
            <p:ph type="sldImg"/>
          </p:nvPr>
        </p:nvSpPr>
        <p:spPr>
          <a:solidFill>
            <a:srgbClr val="FFFFFF"/>
          </a:solidFill>
          <a:ln/>
        </p:spPr>
      </p:sp>
      <p:sp>
        <p:nvSpPr>
          <p:cNvPr id="372741" name="Rectangle 3">
            <a:extLst>
              <a:ext uri="{FF2B5EF4-FFF2-40B4-BE49-F238E27FC236}">
                <a16:creationId xmlns:a16="http://schemas.microsoft.com/office/drawing/2014/main" id="{8015F615-D2C7-FFB0-E8AA-4A7031FBF4E2}"/>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7">
            <a:extLst>
              <a:ext uri="{FF2B5EF4-FFF2-40B4-BE49-F238E27FC236}">
                <a16:creationId xmlns:a16="http://schemas.microsoft.com/office/drawing/2014/main" id="{7477CB9E-2B53-4625-E3AC-4657089E1CC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B1DE2377-5A70-4312-8A65-D8804F176828}" type="slidenum">
              <a:rPr lang="en-US" altLang="en-US" sz="1200">
                <a:latin typeface="Arial" panose="020B0604020202020204" pitchFamily="34" charset="0"/>
              </a:rPr>
              <a:pPr/>
              <a:t>201</a:t>
            </a:fld>
            <a:endParaRPr lang="en-US" altLang="en-US" sz="1200">
              <a:latin typeface="Arial" panose="020B0604020202020204" pitchFamily="34" charset="0"/>
            </a:endParaRPr>
          </a:p>
        </p:txBody>
      </p:sp>
      <p:sp>
        <p:nvSpPr>
          <p:cNvPr id="373763" name="Rectangle 7">
            <a:extLst>
              <a:ext uri="{FF2B5EF4-FFF2-40B4-BE49-F238E27FC236}">
                <a16:creationId xmlns:a16="http://schemas.microsoft.com/office/drawing/2014/main" id="{B515CAF7-4EE8-94A4-DF9F-8CD5D6E4682B}"/>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B2E1504B-7236-4D5B-BD20-2EE372C551DD}" type="slidenum">
              <a:rPr lang="en-US" altLang="en-US" sz="1200">
                <a:latin typeface="Arial" panose="020B0604020202020204" pitchFamily="34" charset="0"/>
                <a:cs typeface="Arial" panose="020B0604020202020204" pitchFamily="34" charset="0"/>
              </a:rPr>
              <a:pPr algn="r" eaLnBrk="1" hangingPunct="1"/>
              <a:t>201</a:t>
            </a:fld>
            <a:endParaRPr lang="en-US" altLang="en-US" sz="1200">
              <a:latin typeface="Arial" panose="020B0604020202020204" pitchFamily="34" charset="0"/>
              <a:cs typeface="Arial" panose="020B0604020202020204" pitchFamily="34" charset="0"/>
            </a:endParaRPr>
          </a:p>
        </p:txBody>
      </p:sp>
      <p:sp>
        <p:nvSpPr>
          <p:cNvPr id="373764" name="Rectangle 2">
            <a:extLst>
              <a:ext uri="{FF2B5EF4-FFF2-40B4-BE49-F238E27FC236}">
                <a16:creationId xmlns:a16="http://schemas.microsoft.com/office/drawing/2014/main" id="{B77A069C-7874-D4EA-4298-CD070C152C92}"/>
              </a:ext>
            </a:extLst>
          </p:cNvPr>
          <p:cNvSpPr>
            <a:spLocks noGrp="1" noRot="1" noChangeAspect="1" noChangeArrowheads="1" noTextEdit="1"/>
          </p:cNvSpPr>
          <p:nvPr>
            <p:ph type="sldImg"/>
          </p:nvPr>
        </p:nvSpPr>
        <p:spPr>
          <a:solidFill>
            <a:srgbClr val="FFFFFF"/>
          </a:solidFill>
          <a:ln/>
        </p:spPr>
      </p:sp>
      <p:sp>
        <p:nvSpPr>
          <p:cNvPr id="373765" name="Rectangle 3">
            <a:extLst>
              <a:ext uri="{FF2B5EF4-FFF2-40B4-BE49-F238E27FC236}">
                <a16:creationId xmlns:a16="http://schemas.microsoft.com/office/drawing/2014/main" id="{632D38CC-FF51-B2A9-A5BC-8212D706CEF6}"/>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7">
            <a:extLst>
              <a:ext uri="{FF2B5EF4-FFF2-40B4-BE49-F238E27FC236}">
                <a16:creationId xmlns:a16="http://schemas.microsoft.com/office/drawing/2014/main" id="{7518A95F-F901-03FD-0FF4-B428A897C41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0E294C15-6674-4878-BC8B-2BA31B332D04}" type="slidenum">
              <a:rPr lang="en-US" altLang="en-US" sz="1200">
                <a:latin typeface="Arial" panose="020B0604020202020204" pitchFamily="34" charset="0"/>
              </a:rPr>
              <a:pPr/>
              <a:t>202</a:t>
            </a:fld>
            <a:endParaRPr lang="en-US" altLang="en-US" sz="1200">
              <a:latin typeface="Arial" panose="020B0604020202020204" pitchFamily="34" charset="0"/>
            </a:endParaRPr>
          </a:p>
        </p:txBody>
      </p:sp>
      <p:sp>
        <p:nvSpPr>
          <p:cNvPr id="374787" name="Rectangle 7">
            <a:extLst>
              <a:ext uri="{FF2B5EF4-FFF2-40B4-BE49-F238E27FC236}">
                <a16:creationId xmlns:a16="http://schemas.microsoft.com/office/drawing/2014/main" id="{F1D997CF-F0A9-4DCB-9F9A-C3E4E50EDEB9}"/>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47573CDB-8589-4477-AAF0-AF567581B362}" type="slidenum">
              <a:rPr lang="en-US" altLang="en-US" sz="1200">
                <a:latin typeface="Arial" panose="020B0604020202020204" pitchFamily="34" charset="0"/>
                <a:cs typeface="Arial" panose="020B0604020202020204" pitchFamily="34" charset="0"/>
              </a:rPr>
              <a:pPr algn="r" eaLnBrk="1" hangingPunct="1"/>
              <a:t>202</a:t>
            </a:fld>
            <a:endParaRPr lang="en-US" altLang="en-US" sz="1200">
              <a:latin typeface="Arial" panose="020B0604020202020204" pitchFamily="34" charset="0"/>
              <a:cs typeface="Arial" panose="020B0604020202020204" pitchFamily="34" charset="0"/>
            </a:endParaRPr>
          </a:p>
        </p:txBody>
      </p:sp>
      <p:sp>
        <p:nvSpPr>
          <p:cNvPr id="374788" name="Rectangle 2">
            <a:extLst>
              <a:ext uri="{FF2B5EF4-FFF2-40B4-BE49-F238E27FC236}">
                <a16:creationId xmlns:a16="http://schemas.microsoft.com/office/drawing/2014/main" id="{330AA4B5-9572-DC41-FBD5-690F444BEB4A}"/>
              </a:ext>
            </a:extLst>
          </p:cNvPr>
          <p:cNvSpPr>
            <a:spLocks noGrp="1" noRot="1" noChangeAspect="1" noChangeArrowheads="1" noTextEdit="1"/>
          </p:cNvSpPr>
          <p:nvPr>
            <p:ph type="sldImg"/>
          </p:nvPr>
        </p:nvSpPr>
        <p:spPr>
          <a:solidFill>
            <a:srgbClr val="FFFFFF"/>
          </a:solidFill>
          <a:ln/>
        </p:spPr>
      </p:sp>
      <p:sp>
        <p:nvSpPr>
          <p:cNvPr id="374789" name="Rectangle 3">
            <a:extLst>
              <a:ext uri="{FF2B5EF4-FFF2-40B4-BE49-F238E27FC236}">
                <a16:creationId xmlns:a16="http://schemas.microsoft.com/office/drawing/2014/main" id="{C27A05F0-9F5B-8773-0821-77F296F77A43}"/>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7">
            <a:extLst>
              <a:ext uri="{FF2B5EF4-FFF2-40B4-BE49-F238E27FC236}">
                <a16:creationId xmlns:a16="http://schemas.microsoft.com/office/drawing/2014/main" id="{5601F501-38FF-462B-1C9E-DA7B4BA1BD4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347EE20B-E47B-46DD-965F-4D4AAC538670}" type="slidenum">
              <a:rPr lang="en-US" altLang="en-US" sz="1200">
                <a:latin typeface="Arial" panose="020B0604020202020204" pitchFamily="34" charset="0"/>
              </a:rPr>
              <a:pPr/>
              <a:t>203</a:t>
            </a:fld>
            <a:endParaRPr lang="en-US" altLang="en-US" sz="1200">
              <a:latin typeface="Arial" panose="020B0604020202020204" pitchFamily="34" charset="0"/>
            </a:endParaRPr>
          </a:p>
        </p:txBody>
      </p:sp>
      <p:sp>
        <p:nvSpPr>
          <p:cNvPr id="375811" name="Rectangle 7">
            <a:extLst>
              <a:ext uri="{FF2B5EF4-FFF2-40B4-BE49-F238E27FC236}">
                <a16:creationId xmlns:a16="http://schemas.microsoft.com/office/drawing/2014/main" id="{2A40ADFD-3FBC-2AC7-14ED-9C21E3D212B1}"/>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D18A44B8-D4F7-4F74-8471-85E39AB80082}" type="slidenum">
              <a:rPr lang="en-US" altLang="en-US" sz="1200">
                <a:latin typeface="Arial" panose="020B0604020202020204" pitchFamily="34" charset="0"/>
                <a:cs typeface="Arial" panose="020B0604020202020204" pitchFamily="34" charset="0"/>
              </a:rPr>
              <a:pPr algn="r" eaLnBrk="1" hangingPunct="1"/>
              <a:t>203</a:t>
            </a:fld>
            <a:endParaRPr lang="en-US" altLang="en-US" sz="1200">
              <a:latin typeface="Arial" panose="020B0604020202020204" pitchFamily="34" charset="0"/>
              <a:cs typeface="Arial" panose="020B0604020202020204" pitchFamily="34" charset="0"/>
            </a:endParaRPr>
          </a:p>
        </p:txBody>
      </p:sp>
      <p:sp>
        <p:nvSpPr>
          <p:cNvPr id="375812" name="Rectangle 2">
            <a:extLst>
              <a:ext uri="{FF2B5EF4-FFF2-40B4-BE49-F238E27FC236}">
                <a16:creationId xmlns:a16="http://schemas.microsoft.com/office/drawing/2014/main" id="{91211205-6EFD-60D9-97D6-419504B2D3DA}"/>
              </a:ext>
            </a:extLst>
          </p:cNvPr>
          <p:cNvSpPr>
            <a:spLocks noGrp="1" noRot="1" noChangeAspect="1" noChangeArrowheads="1" noTextEdit="1"/>
          </p:cNvSpPr>
          <p:nvPr>
            <p:ph type="sldImg"/>
          </p:nvPr>
        </p:nvSpPr>
        <p:spPr>
          <a:solidFill>
            <a:srgbClr val="FFFFFF"/>
          </a:solidFill>
          <a:ln/>
        </p:spPr>
      </p:sp>
      <p:sp>
        <p:nvSpPr>
          <p:cNvPr id="375813" name="Rectangle 3">
            <a:extLst>
              <a:ext uri="{FF2B5EF4-FFF2-40B4-BE49-F238E27FC236}">
                <a16:creationId xmlns:a16="http://schemas.microsoft.com/office/drawing/2014/main" id="{4C623B0B-4E6C-13B0-3542-920D88B44A90}"/>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Rectangle 7">
            <a:extLst>
              <a:ext uri="{FF2B5EF4-FFF2-40B4-BE49-F238E27FC236}">
                <a16:creationId xmlns:a16="http://schemas.microsoft.com/office/drawing/2014/main" id="{54AADB42-3E1F-0BF6-5F2D-FE12E023609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D15C5711-2E10-4DF1-A566-7DC6BA995803}" type="slidenum">
              <a:rPr lang="en-US" altLang="en-US" sz="1200">
                <a:latin typeface="Arial" panose="020B0604020202020204" pitchFamily="34" charset="0"/>
              </a:rPr>
              <a:pPr/>
              <a:t>204</a:t>
            </a:fld>
            <a:endParaRPr lang="en-US" altLang="en-US" sz="1200">
              <a:latin typeface="Arial" panose="020B0604020202020204" pitchFamily="34" charset="0"/>
            </a:endParaRPr>
          </a:p>
        </p:txBody>
      </p:sp>
      <p:sp>
        <p:nvSpPr>
          <p:cNvPr id="388099" name="Rectangle 7">
            <a:extLst>
              <a:ext uri="{FF2B5EF4-FFF2-40B4-BE49-F238E27FC236}">
                <a16:creationId xmlns:a16="http://schemas.microsoft.com/office/drawing/2014/main" id="{A716EFBE-A06F-C1FD-12D4-21E8C9CCA557}"/>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945F293B-1AAF-40C3-B846-631231E1951C}" type="slidenum">
              <a:rPr lang="en-US" altLang="en-US" sz="1200">
                <a:latin typeface="Arial" panose="020B0604020202020204" pitchFamily="34" charset="0"/>
                <a:cs typeface="Arial" panose="020B0604020202020204" pitchFamily="34" charset="0"/>
              </a:rPr>
              <a:pPr algn="r" eaLnBrk="1" hangingPunct="1"/>
              <a:t>204</a:t>
            </a:fld>
            <a:endParaRPr lang="en-US" altLang="en-US" sz="1200">
              <a:latin typeface="Arial" panose="020B0604020202020204" pitchFamily="34" charset="0"/>
              <a:cs typeface="Arial" panose="020B0604020202020204" pitchFamily="34" charset="0"/>
            </a:endParaRPr>
          </a:p>
        </p:txBody>
      </p:sp>
      <p:sp>
        <p:nvSpPr>
          <p:cNvPr id="388100" name="Rectangle 2">
            <a:extLst>
              <a:ext uri="{FF2B5EF4-FFF2-40B4-BE49-F238E27FC236}">
                <a16:creationId xmlns:a16="http://schemas.microsoft.com/office/drawing/2014/main" id="{44E08DA3-259A-0006-8597-2AECD8CC4721}"/>
              </a:ext>
            </a:extLst>
          </p:cNvPr>
          <p:cNvSpPr>
            <a:spLocks noGrp="1" noRot="1" noChangeAspect="1" noChangeArrowheads="1" noTextEdit="1"/>
          </p:cNvSpPr>
          <p:nvPr>
            <p:ph type="sldImg"/>
          </p:nvPr>
        </p:nvSpPr>
        <p:spPr>
          <a:solidFill>
            <a:srgbClr val="FFFFFF"/>
          </a:solidFill>
          <a:ln/>
        </p:spPr>
      </p:sp>
      <p:sp>
        <p:nvSpPr>
          <p:cNvPr id="388101" name="Rectangle 3">
            <a:extLst>
              <a:ext uri="{FF2B5EF4-FFF2-40B4-BE49-F238E27FC236}">
                <a16:creationId xmlns:a16="http://schemas.microsoft.com/office/drawing/2014/main" id="{DE9113F5-ACE5-CF50-8273-A27418C90FBC}"/>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7">
            <a:extLst>
              <a:ext uri="{FF2B5EF4-FFF2-40B4-BE49-F238E27FC236}">
                <a16:creationId xmlns:a16="http://schemas.microsoft.com/office/drawing/2014/main" id="{AE29E661-34A4-C7C5-7D9B-8C9F6DA1BD1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B09AC519-91DD-4BC5-B9CA-E08BBB886998}" type="slidenum">
              <a:rPr lang="en-US" altLang="en-US" sz="1200">
                <a:latin typeface="Arial" panose="020B0604020202020204" pitchFamily="34" charset="0"/>
              </a:rPr>
              <a:pPr/>
              <a:t>205</a:t>
            </a:fld>
            <a:endParaRPr lang="en-US" altLang="en-US" sz="1200">
              <a:latin typeface="Arial" panose="020B0604020202020204" pitchFamily="34" charset="0"/>
            </a:endParaRPr>
          </a:p>
        </p:txBody>
      </p:sp>
      <p:sp>
        <p:nvSpPr>
          <p:cNvPr id="389123" name="Rectangle 7">
            <a:extLst>
              <a:ext uri="{FF2B5EF4-FFF2-40B4-BE49-F238E27FC236}">
                <a16:creationId xmlns:a16="http://schemas.microsoft.com/office/drawing/2014/main" id="{0F53C4B3-4107-1C4F-F304-B7F7B3B52AE2}"/>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257CB4CC-FCD2-4048-88E5-5ED3CA099FEC}" type="slidenum">
              <a:rPr lang="en-US" altLang="en-US" sz="1200">
                <a:latin typeface="Arial" panose="020B0604020202020204" pitchFamily="34" charset="0"/>
                <a:cs typeface="Arial" panose="020B0604020202020204" pitchFamily="34" charset="0"/>
              </a:rPr>
              <a:pPr algn="r" eaLnBrk="1" hangingPunct="1"/>
              <a:t>205</a:t>
            </a:fld>
            <a:endParaRPr lang="en-US" altLang="en-US" sz="1200">
              <a:latin typeface="Arial" panose="020B0604020202020204" pitchFamily="34" charset="0"/>
              <a:cs typeface="Arial" panose="020B0604020202020204" pitchFamily="34" charset="0"/>
            </a:endParaRPr>
          </a:p>
        </p:txBody>
      </p:sp>
      <p:sp>
        <p:nvSpPr>
          <p:cNvPr id="389124" name="Rectangle 2">
            <a:extLst>
              <a:ext uri="{FF2B5EF4-FFF2-40B4-BE49-F238E27FC236}">
                <a16:creationId xmlns:a16="http://schemas.microsoft.com/office/drawing/2014/main" id="{67EB1358-DC3B-7EAF-191B-536F49ED9FE9}"/>
              </a:ext>
            </a:extLst>
          </p:cNvPr>
          <p:cNvSpPr>
            <a:spLocks noGrp="1" noRot="1" noChangeAspect="1" noChangeArrowheads="1" noTextEdit="1"/>
          </p:cNvSpPr>
          <p:nvPr>
            <p:ph type="sldImg"/>
          </p:nvPr>
        </p:nvSpPr>
        <p:spPr>
          <a:solidFill>
            <a:srgbClr val="FFFFFF"/>
          </a:solidFill>
          <a:ln/>
        </p:spPr>
      </p:sp>
      <p:sp>
        <p:nvSpPr>
          <p:cNvPr id="389125" name="Rectangle 3">
            <a:extLst>
              <a:ext uri="{FF2B5EF4-FFF2-40B4-BE49-F238E27FC236}">
                <a16:creationId xmlns:a16="http://schemas.microsoft.com/office/drawing/2014/main" id="{27E80F55-7D03-E693-5399-9EDEA913F2B0}"/>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Rectangle 7">
            <a:extLst>
              <a:ext uri="{FF2B5EF4-FFF2-40B4-BE49-F238E27FC236}">
                <a16:creationId xmlns:a16="http://schemas.microsoft.com/office/drawing/2014/main" id="{B1C61B5E-14E4-C9BE-18E9-A45EDC362A4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0B3C8AF3-C5EB-48B6-B2DE-97BD697A4F4A}" type="slidenum">
              <a:rPr lang="en-US" altLang="en-US" sz="1200">
                <a:latin typeface="Arial" panose="020B0604020202020204" pitchFamily="34" charset="0"/>
              </a:rPr>
              <a:pPr/>
              <a:t>206</a:t>
            </a:fld>
            <a:endParaRPr lang="en-US" altLang="en-US" sz="1200">
              <a:latin typeface="Arial" panose="020B0604020202020204" pitchFamily="34" charset="0"/>
            </a:endParaRPr>
          </a:p>
        </p:txBody>
      </p:sp>
      <p:sp>
        <p:nvSpPr>
          <p:cNvPr id="390147" name="Rectangle 7">
            <a:extLst>
              <a:ext uri="{FF2B5EF4-FFF2-40B4-BE49-F238E27FC236}">
                <a16:creationId xmlns:a16="http://schemas.microsoft.com/office/drawing/2014/main" id="{18CBF313-3955-E3B8-ECF5-CB7F834B1079}"/>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9BE987AE-B992-4F4E-863F-D2504242AB45}" type="slidenum">
              <a:rPr lang="en-US" altLang="en-US" sz="1200">
                <a:latin typeface="Arial" panose="020B0604020202020204" pitchFamily="34" charset="0"/>
                <a:cs typeface="Arial" panose="020B0604020202020204" pitchFamily="34" charset="0"/>
              </a:rPr>
              <a:pPr algn="r" eaLnBrk="1" hangingPunct="1"/>
              <a:t>206</a:t>
            </a:fld>
            <a:endParaRPr lang="en-US" altLang="en-US" sz="1200">
              <a:latin typeface="Arial" panose="020B0604020202020204" pitchFamily="34" charset="0"/>
              <a:cs typeface="Arial" panose="020B0604020202020204" pitchFamily="34" charset="0"/>
            </a:endParaRPr>
          </a:p>
        </p:txBody>
      </p:sp>
      <p:sp>
        <p:nvSpPr>
          <p:cNvPr id="390148" name="Rectangle 2">
            <a:extLst>
              <a:ext uri="{FF2B5EF4-FFF2-40B4-BE49-F238E27FC236}">
                <a16:creationId xmlns:a16="http://schemas.microsoft.com/office/drawing/2014/main" id="{5C168A7E-0872-0AB9-D97B-C208F7EA207E}"/>
              </a:ext>
            </a:extLst>
          </p:cNvPr>
          <p:cNvSpPr>
            <a:spLocks noGrp="1" noRot="1" noChangeAspect="1" noChangeArrowheads="1" noTextEdit="1"/>
          </p:cNvSpPr>
          <p:nvPr>
            <p:ph type="sldImg"/>
          </p:nvPr>
        </p:nvSpPr>
        <p:spPr>
          <a:solidFill>
            <a:srgbClr val="FFFFFF"/>
          </a:solidFill>
          <a:ln/>
        </p:spPr>
      </p:sp>
      <p:sp>
        <p:nvSpPr>
          <p:cNvPr id="390149" name="Rectangle 3">
            <a:extLst>
              <a:ext uri="{FF2B5EF4-FFF2-40B4-BE49-F238E27FC236}">
                <a16:creationId xmlns:a16="http://schemas.microsoft.com/office/drawing/2014/main" id="{80CF803E-6181-DA1A-7433-D2275D57E555}"/>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7">
            <a:extLst>
              <a:ext uri="{FF2B5EF4-FFF2-40B4-BE49-F238E27FC236}">
                <a16:creationId xmlns:a16="http://schemas.microsoft.com/office/drawing/2014/main" id="{495304AD-E2AE-5F7C-AD6C-25B641776EF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D7DCF519-1DE6-4D36-96F7-5271B125056A}" type="slidenum">
              <a:rPr lang="en-US" altLang="en-US" sz="1200">
                <a:latin typeface="Arial" panose="020B0604020202020204" pitchFamily="34" charset="0"/>
              </a:rPr>
              <a:pPr/>
              <a:t>207</a:t>
            </a:fld>
            <a:endParaRPr lang="en-US" altLang="en-US" sz="1200">
              <a:latin typeface="Arial" panose="020B0604020202020204" pitchFamily="34" charset="0"/>
            </a:endParaRPr>
          </a:p>
        </p:txBody>
      </p:sp>
      <p:sp>
        <p:nvSpPr>
          <p:cNvPr id="391171" name="Rectangle 7">
            <a:extLst>
              <a:ext uri="{FF2B5EF4-FFF2-40B4-BE49-F238E27FC236}">
                <a16:creationId xmlns:a16="http://schemas.microsoft.com/office/drawing/2014/main" id="{F584A3F3-B07B-30C7-60EF-4F8536A8536F}"/>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7C37F257-5BEF-4280-B26C-5FB46F4CBA16}" type="slidenum">
              <a:rPr lang="en-US" altLang="en-US" sz="1200">
                <a:latin typeface="Arial" panose="020B0604020202020204" pitchFamily="34" charset="0"/>
                <a:cs typeface="Arial" panose="020B0604020202020204" pitchFamily="34" charset="0"/>
              </a:rPr>
              <a:pPr algn="r" eaLnBrk="1" hangingPunct="1"/>
              <a:t>207</a:t>
            </a:fld>
            <a:endParaRPr lang="en-US" altLang="en-US" sz="1200">
              <a:latin typeface="Arial" panose="020B0604020202020204" pitchFamily="34" charset="0"/>
              <a:cs typeface="Arial" panose="020B0604020202020204" pitchFamily="34" charset="0"/>
            </a:endParaRPr>
          </a:p>
        </p:txBody>
      </p:sp>
      <p:sp>
        <p:nvSpPr>
          <p:cNvPr id="391172" name="Rectangle 2">
            <a:extLst>
              <a:ext uri="{FF2B5EF4-FFF2-40B4-BE49-F238E27FC236}">
                <a16:creationId xmlns:a16="http://schemas.microsoft.com/office/drawing/2014/main" id="{75F9FF47-0852-9F4A-35FA-53EB77B0A02C}"/>
              </a:ext>
            </a:extLst>
          </p:cNvPr>
          <p:cNvSpPr>
            <a:spLocks noGrp="1" noRot="1" noChangeAspect="1" noChangeArrowheads="1" noTextEdit="1"/>
          </p:cNvSpPr>
          <p:nvPr>
            <p:ph type="sldImg"/>
          </p:nvPr>
        </p:nvSpPr>
        <p:spPr>
          <a:solidFill>
            <a:srgbClr val="FFFFFF"/>
          </a:solidFill>
          <a:ln/>
        </p:spPr>
      </p:sp>
      <p:sp>
        <p:nvSpPr>
          <p:cNvPr id="391173" name="Rectangle 3">
            <a:extLst>
              <a:ext uri="{FF2B5EF4-FFF2-40B4-BE49-F238E27FC236}">
                <a16:creationId xmlns:a16="http://schemas.microsoft.com/office/drawing/2014/main" id="{941A1F86-02DE-48F4-611D-485EC7D95B50}"/>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7">
            <a:extLst>
              <a:ext uri="{FF2B5EF4-FFF2-40B4-BE49-F238E27FC236}">
                <a16:creationId xmlns:a16="http://schemas.microsoft.com/office/drawing/2014/main" id="{CAC28852-77EA-4E0F-9AD7-BF5CF0E3A32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C94A01FA-BF99-4671-A839-CE40C60B7502}" type="slidenum">
              <a:rPr lang="en-US" altLang="en-US" sz="1200">
                <a:latin typeface="Arial" panose="020B0604020202020204" pitchFamily="34" charset="0"/>
              </a:rPr>
              <a:pPr/>
              <a:t>208</a:t>
            </a:fld>
            <a:endParaRPr lang="en-US" altLang="en-US" sz="1200">
              <a:latin typeface="Arial" panose="020B0604020202020204" pitchFamily="34" charset="0"/>
            </a:endParaRPr>
          </a:p>
        </p:txBody>
      </p:sp>
      <p:sp>
        <p:nvSpPr>
          <p:cNvPr id="392195" name="Rectangle 7">
            <a:extLst>
              <a:ext uri="{FF2B5EF4-FFF2-40B4-BE49-F238E27FC236}">
                <a16:creationId xmlns:a16="http://schemas.microsoft.com/office/drawing/2014/main" id="{C5B80C90-CCD3-C515-E2E5-75C5CE1F4548}"/>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08DAA2C4-1E2F-480E-AEC3-1573D3F8436E}" type="slidenum">
              <a:rPr lang="en-US" altLang="en-US" sz="1200">
                <a:latin typeface="Arial" panose="020B0604020202020204" pitchFamily="34" charset="0"/>
                <a:cs typeface="Arial" panose="020B0604020202020204" pitchFamily="34" charset="0"/>
              </a:rPr>
              <a:pPr algn="r" eaLnBrk="1" hangingPunct="1"/>
              <a:t>208</a:t>
            </a:fld>
            <a:endParaRPr lang="en-US" altLang="en-US" sz="1200">
              <a:latin typeface="Arial" panose="020B0604020202020204" pitchFamily="34" charset="0"/>
              <a:cs typeface="Arial" panose="020B0604020202020204" pitchFamily="34" charset="0"/>
            </a:endParaRPr>
          </a:p>
        </p:txBody>
      </p:sp>
      <p:sp>
        <p:nvSpPr>
          <p:cNvPr id="392196" name="Rectangle 2">
            <a:extLst>
              <a:ext uri="{FF2B5EF4-FFF2-40B4-BE49-F238E27FC236}">
                <a16:creationId xmlns:a16="http://schemas.microsoft.com/office/drawing/2014/main" id="{B91D3B34-4EA4-CE6E-1D6E-991AFE82DE8C}"/>
              </a:ext>
            </a:extLst>
          </p:cNvPr>
          <p:cNvSpPr>
            <a:spLocks noGrp="1" noRot="1" noChangeAspect="1" noChangeArrowheads="1" noTextEdit="1"/>
          </p:cNvSpPr>
          <p:nvPr>
            <p:ph type="sldImg"/>
          </p:nvPr>
        </p:nvSpPr>
        <p:spPr>
          <a:solidFill>
            <a:srgbClr val="FFFFFF"/>
          </a:solidFill>
          <a:ln/>
        </p:spPr>
      </p:sp>
      <p:sp>
        <p:nvSpPr>
          <p:cNvPr id="392197" name="Rectangle 3">
            <a:extLst>
              <a:ext uri="{FF2B5EF4-FFF2-40B4-BE49-F238E27FC236}">
                <a16:creationId xmlns:a16="http://schemas.microsoft.com/office/drawing/2014/main" id="{DA00897B-5F7A-EB7F-1D91-40C3A1F386A8}"/>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7">
            <a:extLst>
              <a:ext uri="{FF2B5EF4-FFF2-40B4-BE49-F238E27FC236}">
                <a16:creationId xmlns:a16="http://schemas.microsoft.com/office/drawing/2014/main" id="{DC0240A1-462A-BC96-E204-AA6F0A101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DF7E4D34-3487-47B9-B254-23427E362E0B}" type="slidenum">
              <a:rPr lang="en-US" altLang="en-US" sz="1200">
                <a:latin typeface="Arial" panose="020B0604020202020204" pitchFamily="34" charset="0"/>
              </a:rPr>
              <a:pPr/>
              <a:t>209</a:t>
            </a:fld>
            <a:endParaRPr lang="en-US" altLang="en-US" sz="1200">
              <a:latin typeface="Arial" panose="020B0604020202020204" pitchFamily="34" charset="0"/>
            </a:endParaRPr>
          </a:p>
        </p:txBody>
      </p:sp>
      <p:sp>
        <p:nvSpPr>
          <p:cNvPr id="393219" name="Rectangle 7">
            <a:extLst>
              <a:ext uri="{FF2B5EF4-FFF2-40B4-BE49-F238E27FC236}">
                <a16:creationId xmlns:a16="http://schemas.microsoft.com/office/drawing/2014/main" id="{AE493D0E-6827-37D6-6022-5A056A2A261A}"/>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CA8F72D1-B57D-4332-BC89-104DABE9818E}" type="slidenum">
              <a:rPr lang="en-US" altLang="en-US" sz="1200">
                <a:latin typeface="Arial" panose="020B0604020202020204" pitchFamily="34" charset="0"/>
                <a:cs typeface="Arial" panose="020B0604020202020204" pitchFamily="34" charset="0"/>
              </a:rPr>
              <a:pPr algn="r" eaLnBrk="1" hangingPunct="1"/>
              <a:t>209</a:t>
            </a:fld>
            <a:endParaRPr lang="en-US" altLang="en-US" sz="1200">
              <a:latin typeface="Arial" panose="020B0604020202020204" pitchFamily="34" charset="0"/>
              <a:cs typeface="Arial" panose="020B0604020202020204" pitchFamily="34" charset="0"/>
            </a:endParaRPr>
          </a:p>
        </p:txBody>
      </p:sp>
      <p:sp>
        <p:nvSpPr>
          <p:cNvPr id="393220" name="Rectangle 2">
            <a:extLst>
              <a:ext uri="{FF2B5EF4-FFF2-40B4-BE49-F238E27FC236}">
                <a16:creationId xmlns:a16="http://schemas.microsoft.com/office/drawing/2014/main" id="{B9CA8800-AB06-C34F-412B-AE7DA9B085A9}"/>
              </a:ext>
            </a:extLst>
          </p:cNvPr>
          <p:cNvSpPr>
            <a:spLocks noGrp="1" noRot="1" noChangeAspect="1" noChangeArrowheads="1" noTextEdit="1"/>
          </p:cNvSpPr>
          <p:nvPr>
            <p:ph type="sldImg"/>
          </p:nvPr>
        </p:nvSpPr>
        <p:spPr>
          <a:solidFill>
            <a:srgbClr val="FFFFFF"/>
          </a:solidFill>
          <a:ln/>
        </p:spPr>
      </p:sp>
      <p:sp>
        <p:nvSpPr>
          <p:cNvPr id="393221" name="Rectangle 3">
            <a:extLst>
              <a:ext uri="{FF2B5EF4-FFF2-40B4-BE49-F238E27FC236}">
                <a16:creationId xmlns:a16="http://schemas.microsoft.com/office/drawing/2014/main" id="{41AF4A05-C317-7042-081B-42A6FA6400B6}"/>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7">
            <a:extLst>
              <a:ext uri="{FF2B5EF4-FFF2-40B4-BE49-F238E27FC236}">
                <a16:creationId xmlns:a16="http://schemas.microsoft.com/office/drawing/2014/main" id="{263B0D48-2FE6-97D0-E04F-A8739B28B8A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3C0E2F11-6C7B-4CB5-8A6A-DA08B458D93A}" type="slidenum">
              <a:rPr lang="en-US" altLang="en-US" sz="1200">
                <a:latin typeface="Arial" panose="020B0604020202020204" pitchFamily="34" charset="0"/>
              </a:rPr>
              <a:pPr/>
              <a:t>11</a:t>
            </a:fld>
            <a:endParaRPr lang="en-US" altLang="en-US" sz="1200">
              <a:latin typeface="Arial" panose="020B0604020202020204" pitchFamily="34" charset="0"/>
            </a:endParaRPr>
          </a:p>
        </p:txBody>
      </p:sp>
      <p:sp>
        <p:nvSpPr>
          <p:cNvPr id="304131" name="Rectangle 7">
            <a:extLst>
              <a:ext uri="{FF2B5EF4-FFF2-40B4-BE49-F238E27FC236}">
                <a16:creationId xmlns:a16="http://schemas.microsoft.com/office/drawing/2014/main" id="{28BD9E3B-0634-8DE7-96A0-2764C743D238}"/>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BB3D297A-5696-459D-BE75-1F15DD1BF232}" type="slidenum">
              <a:rPr lang="en-US" altLang="en-US" sz="1200">
                <a:latin typeface="Arial" panose="020B0604020202020204" pitchFamily="34" charset="0"/>
                <a:cs typeface="Arial" panose="020B0604020202020204" pitchFamily="34" charset="0"/>
              </a:rPr>
              <a:pPr algn="r" eaLnBrk="1" hangingPunct="1"/>
              <a:t>11</a:t>
            </a:fld>
            <a:endParaRPr lang="en-US" altLang="en-US" sz="1200">
              <a:latin typeface="Arial" panose="020B0604020202020204" pitchFamily="34" charset="0"/>
              <a:cs typeface="Arial" panose="020B0604020202020204" pitchFamily="34" charset="0"/>
            </a:endParaRPr>
          </a:p>
        </p:txBody>
      </p:sp>
      <p:sp>
        <p:nvSpPr>
          <p:cNvPr id="304132" name="Rectangle 1026">
            <a:extLst>
              <a:ext uri="{FF2B5EF4-FFF2-40B4-BE49-F238E27FC236}">
                <a16:creationId xmlns:a16="http://schemas.microsoft.com/office/drawing/2014/main" id="{B86C107D-BC81-C743-DCC2-E265B3E8E3EE}"/>
              </a:ext>
            </a:extLst>
          </p:cNvPr>
          <p:cNvSpPr>
            <a:spLocks noGrp="1" noRot="1" noChangeAspect="1" noChangeArrowheads="1" noTextEdit="1"/>
          </p:cNvSpPr>
          <p:nvPr>
            <p:ph type="sldImg"/>
          </p:nvPr>
        </p:nvSpPr>
        <p:spPr>
          <a:solidFill>
            <a:srgbClr val="FFFFFF"/>
          </a:solidFill>
          <a:ln/>
        </p:spPr>
      </p:sp>
      <p:sp>
        <p:nvSpPr>
          <p:cNvPr id="304133" name="Rectangle 1027">
            <a:extLst>
              <a:ext uri="{FF2B5EF4-FFF2-40B4-BE49-F238E27FC236}">
                <a16:creationId xmlns:a16="http://schemas.microsoft.com/office/drawing/2014/main" id="{A6EC9A7F-01C2-82FA-46BC-E25A294E5076}"/>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7">
            <a:extLst>
              <a:ext uri="{FF2B5EF4-FFF2-40B4-BE49-F238E27FC236}">
                <a16:creationId xmlns:a16="http://schemas.microsoft.com/office/drawing/2014/main" id="{82B04B00-5CF1-C53A-6AE6-202743068BE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39CC9F6D-3CD4-44C3-B060-A7F7320A8EEC}" type="slidenum">
              <a:rPr lang="en-US" altLang="en-US" sz="1200">
                <a:latin typeface="Arial" panose="020B0604020202020204" pitchFamily="34" charset="0"/>
              </a:rPr>
              <a:pPr/>
              <a:t>210</a:t>
            </a:fld>
            <a:endParaRPr lang="en-US" altLang="en-US" sz="1200">
              <a:latin typeface="Arial" panose="020B0604020202020204" pitchFamily="34" charset="0"/>
            </a:endParaRPr>
          </a:p>
        </p:txBody>
      </p:sp>
      <p:sp>
        <p:nvSpPr>
          <p:cNvPr id="394243" name="Rectangle 7">
            <a:extLst>
              <a:ext uri="{FF2B5EF4-FFF2-40B4-BE49-F238E27FC236}">
                <a16:creationId xmlns:a16="http://schemas.microsoft.com/office/drawing/2014/main" id="{B7403D71-F8CB-1515-FDE2-96ED284CFEFA}"/>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FC2CAD76-5440-4B9F-A37C-25DC8C1FCA34}" type="slidenum">
              <a:rPr lang="en-US" altLang="en-US" sz="1200">
                <a:latin typeface="Arial" panose="020B0604020202020204" pitchFamily="34" charset="0"/>
                <a:cs typeface="Arial" panose="020B0604020202020204" pitchFamily="34" charset="0"/>
              </a:rPr>
              <a:pPr algn="r" eaLnBrk="1" hangingPunct="1"/>
              <a:t>210</a:t>
            </a:fld>
            <a:endParaRPr lang="en-US" altLang="en-US" sz="1200">
              <a:latin typeface="Arial" panose="020B0604020202020204" pitchFamily="34" charset="0"/>
              <a:cs typeface="Arial" panose="020B0604020202020204" pitchFamily="34" charset="0"/>
            </a:endParaRPr>
          </a:p>
        </p:txBody>
      </p:sp>
      <p:sp>
        <p:nvSpPr>
          <p:cNvPr id="394244" name="Rectangle 2">
            <a:extLst>
              <a:ext uri="{FF2B5EF4-FFF2-40B4-BE49-F238E27FC236}">
                <a16:creationId xmlns:a16="http://schemas.microsoft.com/office/drawing/2014/main" id="{EFB5755B-E7C2-6A69-119D-6698F8B4C906}"/>
              </a:ext>
            </a:extLst>
          </p:cNvPr>
          <p:cNvSpPr>
            <a:spLocks noGrp="1" noRot="1" noChangeAspect="1" noChangeArrowheads="1" noTextEdit="1"/>
          </p:cNvSpPr>
          <p:nvPr>
            <p:ph type="sldImg"/>
          </p:nvPr>
        </p:nvSpPr>
        <p:spPr>
          <a:solidFill>
            <a:srgbClr val="FFFFFF"/>
          </a:solidFill>
          <a:ln/>
        </p:spPr>
      </p:sp>
      <p:sp>
        <p:nvSpPr>
          <p:cNvPr id="394245" name="Rectangle 3">
            <a:extLst>
              <a:ext uri="{FF2B5EF4-FFF2-40B4-BE49-F238E27FC236}">
                <a16:creationId xmlns:a16="http://schemas.microsoft.com/office/drawing/2014/main" id="{625EC04D-4100-F4D2-261B-947B34EDDFA9}"/>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7">
            <a:extLst>
              <a:ext uri="{FF2B5EF4-FFF2-40B4-BE49-F238E27FC236}">
                <a16:creationId xmlns:a16="http://schemas.microsoft.com/office/drawing/2014/main" id="{585B477A-9701-9240-E928-4BA085128F9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FFA16813-416E-42E3-980A-00001598E088}" type="slidenum">
              <a:rPr lang="en-US" altLang="en-US" sz="1200">
                <a:latin typeface="Arial" panose="020B0604020202020204" pitchFamily="34" charset="0"/>
              </a:rPr>
              <a:pPr/>
              <a:t>211</a:t>
            </a:fld>
            <a:endParaRPr lang="en-US" altLang="en-US" sz="1200">
              <a:latin typeface="Arial" panose="020B0604020202020204" pitchFamily="34" charset="0"/>
            </a:endParaRPr>
          </a:p>
        </p:txBody>
      </p:sp>
      <p:sp>
        <p:nvSpPr>
          <p:cNvPr id="395267" name="Rectangle 7">
            <a:extLst>
              <a:ext uri="{FF2B5EF4-FFF2-40B4-BE49-F238E27FC236}">
                <a16:creationId xmlns:a16="http://schemas.microsoft.com/office/drawing/2014/main" id="{34D79C15-C60E-499F-EC13-65000CD8F56C}"/>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3CACC4AD-D15B-4DFC-863A-2DE82796559C}" type="slidenum">
              <a:rPr lang="en-US" altLang="en-US" sz="1200">
                <a:latin typeface="Arial" panose="020B0604020202020204" pitchFamily="34" charset="0"/>
                <a:cs typeface="Arial" panose="020B0604020202020204" pitchFamily="34" charset="0"/>
              </a:rPr>
              <a:pPr algn="r" eaLnBrk="1" hangingPunct="1"/>
              <a:t>211</a:t>
            </a:fld>
            <a:endParaRPr lang="en-US" altLang="en-US" sz="1200">
              <a:latin typeface="Arial" panose="020B0604020202020204" pitchFamily="34" charset="0"/>
              <a:cs typeface="Arial" panose="020B0604020202020204" pitchFamily="34" charset="0"/>
            </a:endParaRPr>
          </a:p>
        </p:txBody>
      </p:sp>
      <p:sp>
        <p:nvSpPr>
          <p:cNvPr id="395268" name="Rectangle 2">
            <a:extLst>
              <a:ext uri="{FF2B5EF4-FFF2-40B4-BE49-F238E27FC236}">
                <a16:creationId xmlns:a16="http://schemas.microsoft.com/office/drawing/2014/main" id="{9846F73D-22C3-181D-CC12-9DBAB4CFCBBE}"/>
              </a:ext>
            </a:extLst>
          </p:cNvPr>
          <p:cNvSpPr>
            <a:spLocks noGrp="1" noRot="1" noChangeAspect="1" noChangeArrowheads="1" noTextEdit="1"/>
          </p:cNvSpPr>
          <p:nvPr>
            <p:ph type="sldImg"/>
          </p:nvPr>
        </p:nvSpPr>
        <p:spPr>
          <a:solidFill>
            <a:srgbClr val="FFFFFF"/>
          </a:solidFill>
          <a:ln/>
        </p:spPr>
      </p:sp>
      <p:sp>
        <p:nvSpPr>
          <p:cNvPr id="395269" name="Rectangle 3">
            <a:extLst>
              <a:ext uri="{FF2B5EF4-FFF2-40B4-BE49-F238E27FC236}">
                <a16:creationId xmlns:a16="http://schemas.microsoft.com/office/drawing/2014/main" id="{27E1EF1E-780B-C016-3BD4-9D7624298E43}"/>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7">
            <a:extLst>
              <a:ext uri="{FF2B5EF4-FFF2-40B4-BE49-F238E27FC236}">
                <a16:creationId xmlns:a16="http://schemas.microsoft.com/office/drawing/2014/main" id="{847A567D-159A-FA43-2BE1-F58571CDB10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B91076FA-A356-402C-BA24-4B402D714C93}" type="slidenum">
              <a:rPr lang="en-US" altLang="en-US" sz="1200">
                <a:latin typeface="Arial" panose="020B0604020202020204" pitchFamily="34" charset="0"/>
              </a:rPr>
              <a:pPr/>
              <a:t>212</a:t>
            </a:fld>
            <a:endParaRPr lang="en-US" altLang="en-US" sz="1200">
              <a:latin typeface="Arial" panose="020B0604020202020204" pitchFamily="34" charset="0"/>
            </a:endParaRPr>
          </a:p>
        </p:txBody>
      </p:sp>
      <p:sp>
        <p:nvSpPr>
          <p:cNvPr id="396291" name="Rectangle 7">
            <a:extLst>
              <a:ext uri="{FF2B5EF4-FFF2-40B4-BE49-F238E27FC236}">
                <a16:creationId xmlns:a16="http://schemas.microsoft.com/office/drawing/2014/main" id="{ED479845-A2D1-A626-D92D-841F7D32EEEE}"/>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2300E218-68F3-4334-B073-F61A60C6E636}" type="slidenum">
              <a:rPr lang="en-US" altLang="en-US" sz="1200">
                <a:latin typeface="Arial" panose="020B0604020202020204" pitchFamily="34" charset="0"/>
                <a:cs typeface="Arial" panose="020B0604020202020204" pitchFamily="34" charset="0"/>
              </a:rPr>
              <a:pPr algn="r" eaLnBrk="1" hangingPunct="1"/>
              <a:t>212</a:t>
            </a:fld>
            <a:endParaRPr lang="en-US" altLang="en-US" sz="1200">
              <a:latin typeface="Arial" panose="020B0604020202020204" pitchFamily="34" charset="0"/>
              <a:cs typeface="Arial" panose="020B0604020202020204" pitchFamily="34" charset="0"/>
            </a:endParaRPr>
          </a:p>
        </p:txBody>
      </p:sp>
      <p:sp>
        <p:nvSpPr>
          <p:cNvPr id="396292" name="Rectangle 2">
            <a:extLst>
              <a:ext uri="{FF2B5EF4-FFF2-40B4-BE49-F238E27FC236}">
                <a16:creationId xmlns:a16="http://schemas.microsoft.com/office/drawing/2014/main" id="{BD081924-2BEE-9934-C4ED-7B62A7F5E580}"/>
              </a:ext>
            </a:extLst>
          </p:cNvPr>
          <p:cNvSpPr>
            <a:spLocks noGrp="1" noRot="1" noChangeAspect="1" noChangeArrowheads="1" noTextEdit="1"/>
          </p:cNvSpPr>
          <p:nvPr>
            <p:ph type="sldImg"/>
          </p:nvPr>
        </p:nvSpPr>
        <p:spPr>
          <a:solidFill>
            <a:srgbClr val="FFFFFF"/>
          </a:solidFill>
          <a:ln/>
        </p:spPr>
      </p:sp>
      <p:sp>
        <p:nvSpPr>
          <p:cNvPr id="396293" name="Rectangle 3">
            <a:extLst>
              <a:ext uri="{FF2B5EF4-FFF2-40B4-BE49-F238E27FC236}">
                <a16:creationId xmlns:a16="http://schemas.microsoft.com/office/drawing/2014/main" id="{271C189D-DAEA-3A99-5BC6-8C0F40E98C3D}"/>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7">
            <a:extLst>
              <a:ext uri="{FF2B5EF4-FFF2-40B4-BE49-F238E27FC236}">
                <a16:creationId xmlns:a16="http://schemas.microsoft.com/office/drawing/2014/main" id="{23BB0E71-EEA8-9E3F-D0EE-2E70EF683E9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AB6DE05F-8236-4BFF-B31B-479298975C5E}" type="slidenum">
              <a:rPr lang="en-US" altLang="en-US" sz="1200">
                <a:latin typeface="Arial" panose="020B0604020202020204" pitchFamily="34" charset="0"/>
              </a:rPr>
              <a:pPr/>
              <a:t>213</a:t>
            </a:fld>
            <a:endParaRPr lang="en-US" altLang="en-US" sz="1200">
              <a:latin typeface="Arial" panose="020B0604020202020204" pitchFamily="34" charset="0"/>
            </a:endParaRPr>
          </a:p>
        </p:txBody>
      </p:sp>
      <p:sp>
        <p:nvSpPr>
          <p:cNvPr id="397315" name="Rectangle 7">
            <a:extLst>
              <a:ext uri="{FF2B5EF4-FFF2-40B4-BE49-F238E27FC236}">
                <a16:creationId xmlns:a16="http://schemas.microsoft.com/office/drawing/2014/main" id="{1F6003CB-3CED-13FB-2D4A-B3922825EE0F}"/>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A4BBE3DD-56CD-43FB-B840-874A827B51E0}" type="slidenum">
              <a:rPr lang="en-US" altLang="en-US" sz="1200">
                <a:latin typeface="Arial" panose="020B0604020202020204" pitchFamily="34" charset="0"/>
                <a:cs typeface="Arial" panose="020B0604020202020204" pitchFamily="34" charset="0"/>
              </a:rPr>
              <a:pPr algn="r" eaLnBrk="1" hangingPunct="1"/>
              <a:t>213</a:t>
            </a:fld>
            <a:endParaRPr lang="en-US" altLang="en-US" sz="1200">
              <a:latin typeface="Arial" panose="020B0604020202020204" pitchFamily="34" charset="0"/>
              <a:cs typeface="Arial" panose="020B0604020202020204" pitchFamily="34" charset="0"/>
            </a:endParaRPr>
          </a:p>
        </p:txBody>
      </p:sp>
      <p:sp>
        <p:nvSpPr>
          <p:cNvPr id="397316" name="Rectangle 2">
            <a:extLst>
              <a:ext uri="{FF2B5EF4-FFF2-40B4-BE49-F238E27FC236}">
                <a16:creationId xmlns:a16="http://schemas.microsoft.com/office/drawing/2014/main" id="{F0ECC8EB-6BC2-E231-6854-74829DE7624C}"/>
              </a:ext>
            </a:extLst>
          </p:cNvPr>
          <p:cNvSpPr>
            <a:spLocks noGrp="1" noRot="1" noChangeAspect="1" noChangeArrowheads="1" noTextEdit="1"/>
          </p:cNvSpPr>
          <p:nvPr>
            <p:ph type="sldImg"/>
          </p:nvPr>
        </p:nvSpPr>
        <p:spPr>
          <a:solidFill>
            <a:srgbClr val="FFFFFF"/>
          </a:solidFill>
          <a:ln/>
        </p:spPr>
      </p:sp>
      <p:sp>
        <p:nvSpPr>
          <p:cNvPr id="397317" name="Rectangle 3">
            <a:extLst>
              <a:ext uri="{FF2B5EF4-FFF2-40B4-BE49-F238E27FC236}">
                <a16:creationId xmlns:a16="http://schemas.microsoft.com/office/drawing/2014/main" id="{81DD8879-B6F5-03DD-4DE9-09A586524B6F}"/>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7">
            <a:extLst>
              <a:ext uri="{FF2B5EF4-FFF2-40B4-BE49-F238E27FC236}">
                <a16:creationId xmlns:a16="http://schemas.microsoft.com/office/drawing/2014/main" id="{74959D7F-4454-70B2-D7F9-95F5BAB48D5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D46488E5-E2AA-47B8-ACE7-9C954F4F13E5}" type="slidenum">
              <a:rPr lang="en-US" altLang="en-US" sz="1200">
                <a:latin typeface="Arial" panose="020B0604020202020204" pitchFamily="34" charset="0"/>
              </a:rPr>
              <a:pPr/>
              <a:t>214</a:t>
            </a:fld>
            <a:endParaRPr lang="en-US" altLang="en-US" sz="1200">
              <a:latin typeface="Arial" panose="020B0604020202020204" pitchFamily="34" charset="0"/>
            </a:endParaRPr>
          </a:p>
        </p:txBody>
      </p:sp>
      <p:sp>
        <p:nvSpPr>
          <p:cNvPr id="436227" name="Rectangle 7">
            <a:extLst>
              <a:ext uri="{FF2B5EF4-FFF2-40B4-BE49-F238E27FC236}">
                <a16:creationId xmlns:a16="http://schemas.microsoft.com/office/drawing/2014/main" id="{6605A3A5-11F3-D39F-DD11-D24A78C1498D}"/>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28E8CFAC-45E2-4D89-B662-0A6456F80FD3}" type="slidenum">
              <a:rPr lang="en-US" altLang="en-US" sz="1200">
                <a:latin typeface="Arial" panose="020B0604020202020204" pitchFamily="34" charset="0"/>
                <a:cs typeface="Arial" panose="020B0604020202020204" pitchFamily="34" charset="0"/>
              </a:rPr>
              <a:pPr algn="r" eaLnBrk="1" hangingPunct="1"/>
              <a:t>214</a:t>
            </a:fld>
            <a:endParaRPr lang="en-US" altLang="en-US" sz="1200">
              <a:latin typeface="Arial" panose="020B0604020202020204" pitchFamily="34" charset="0"/>
              <a:cs typeface="Arial" panose="020B0604020202020204" pitchFamily="34" charset="0"/>
            </a:endParaRPr>
          </a:p>
        </p:txBody>
      </p:sp>
      <p:sp>
        <p:nvSpPr>
          <p:cNvPr id="436228" name="Rectangle 2">
            <a:extLst>
              <a:ext uri="{FF2B5EF4-FFF2-40B4-BE49-F238E27FC236}">
                <a16:creationId xmlns:a16="http://schemas.microsoft.com/office/drawing/2014/main" id="{99578B77-1881-E957-1003-2B10132F6335}"/>
              </a:ext>
            </a:extLst>
          </p:cNvPr>
          <p:cNvSpPr>
            <a:spLocks noGrp="1" noRot="1" noChangeAspect="1" noChangeArrowheads="1" noTextEdit="1"/>
          </p:cNvSpPr>
          <p:nvPr>
            <p:ph type="sldImg"/>
          </p:nvPr>
        </p:nvSpPr>
        <p:spPr>
          <a:solidFill>
            <a:srgbClr val="FFFFFF"/>
          </a:solidFill>
          <a:ln/>
        </p:spPr>
      </p:sp>
      <p:sp>
        <p:nvSpPr>
          <p:cNvPr id="436229" name="Rectangle 3">
            <a:extLst>
              <a:ext uri="{FF2B5EF4-FFF2-40B4-BE49-F238E27FC236}">
                <a16:creationId xmlns:a16="http://schemas.microsoft.com/office/drawing/2014/main" id="{9A57F569-6FA0-3D84-703D-DC00F86FC501}"/>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7">
            <a:extLst>
              <a:ext uri="{FF2B5EF4-FFF2-40B4-BE49-F238E27FC236}">
                <a16:creationId xmlns:a16="http://schemas.microsoft.com/office/drawing/2014/main" id="{4689B46D-9AD0-EF25-2CE0-14E76C42F66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6A7220A8-095D-4EA6-8C8A-1E78CACAF915}" type="slidenum">
              <a:rPr lang="en-US" altLang="en-US" sz="1200">
                <a:latin typeface="Arial" panose="020B0604020202020204" pitchFamily="34" charset="0"/>
              </a:rPr>
              <a:pPr/>
              <a:t>215</a:t>
            </a:fld>
            <a:endParaRPr lang="en-US" altLang="en-US" sz="1200">
              <a:latin typeface="Arial" panose="020B0604020202020204" pitchFamily="34" charset="0"/>
            </a:endParaRPr>
          </a:p>
        </p:txBody>
      </p:sp>
      <p:sp>
        <p:nvSpPr>
          <p:cNvPr id="437251" name="Rectangle 7">
            <a:extLst>
              <a:ext uri="{FF2B5EF4-FFF2-40B4-BE49-F238E27FC236}">
                <a16:creationId xmlns:a16="http://schemas.microsoft.com/office/drawing/2014/main" id="{9F0AFF3B-24DF-7541-3994-3498EF6F6681}"/>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368BD166-326F-459A-BB76-A9DC9D00896D}" type="slidenum">
              <a:rPr lang="en-US" altLang="en-US" sz="1200">
                <a:latin typeface="Arial" panose="020B0604020202020204" pitchFamily="34" charset="0"/>
                <a:cs typeface="Arial" panose="020B0604020202020204" pitchFamily="34" charset="0"/>
              </a:rPr>
              <a:pPr algn="r" eaLnBrk="1" hangingPunct="1"/>
              <a:t>215</a:t>
            </a:fld>
            <a:endParaRPr lang="en-US" altLang="en-US" sz="1200">
              <a:latin typeface="Arial" panose="020B0604020202020204" pitchFamily="34" charset="0"/>
              <a:cs typeface="Arial" panose="020B0604020202020204" pitchFamily="34" charset="0"/>
            </a:endParaRPr>
          </a:p>
        </p:txBody>
      </p:sp>
      <p:sp>
        <p:nvSpPr>
          <p:cNvPr id="437252" name="Rectangle 2">
            <a:extLst>
              <a:ext uri="{FF2B5EF4-FFF2-40B4-BE49-F238E27FC236}">
                <a16:creationId xmlns:a16="http://schemas.microsoft.com/office/drawing/2014/main" id="{F09A7253-7799-218C-2C2D-9B6FFA8AC772}"/>
              </a:ext>
            </a:extLst>
          </p:cNvPr>
          <p:cNvSpPr>
            <a:spLocks noGrp="1" noRot="1" noChangeAspect="1" noChangeArrowheads="1" noTextEdit="1"/>
          </p:cNvSpPr>
          <p:nvPr>
            <p:ph type="sldImg"/>
          </p:nvPr>
        </p:nvSpPr>
        <p:spPr>
          <a:solidFill>
            <a:srgbClr val="FFFFFF"/>
          </a:solidFill>
          <a:ln/>
        </p:spPr>
      </p:sp>
      <p:sp>
        <p:nvSpPr>
          <p:cNvPr id="437253" name="Rectangle 3">
            <a:extLst>
              <a:ext uri="{FF2B5EF4-FFF2-40B4-BE49-F238E27FC236}">
                <a16:creationId xmlns:a16="http://schemas.microsoft.com/office/drawing/2014/main" id="{ED45D00C-9B1B-115F-F41C-AC543FB07AB3}"/>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7">
            <a:extLst>
              <a:ext uri="{FF2B5EF4-FFF2-40B4-BE49-F238E27FC236}">
                <a16:creationId xmlns:a16="http://schemas.microsoft.com/office/drawing/2014/main" id="{613E3D97-C410-784B-256A-1B98223FA6B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fld id="{5327A653-B31D-4E96-B821-606F730CE213}" type="slidenum">
              <a:rPr lang="en-US" altLang="en-US" sz="1200">
                <a:latin typeface="Arial" panose="020B0604020202020204" pitchFamily="34" charset="0"/>
              </a:rPr>
              <a:pPr/>
              <a:t>216</a:t>
            </a:fld>
            <a:endParaRPr lang="en-US" altLang="en-US" sz="1200">
              <a:latin typeface="Arial" panose="020B0604020202020204" pitchFamily="34" charset="0"/>
            </a:endParaRPr>
          </a:p>
        </p:txBody>
      </p:sp>
      <p:sp>
        <p:nvSpPr>
          <p:cNvPr id="438275" name="Rectangle 7">
            <a:extLst>
              <a:ext uri="{FF2B5EF4-FFF2-40B4-BE49-F238E27FC236}">
                <a16:creationId xmlns:a16="http://schemas.microsoft.com/office/drawing/2014/main" id="{F976218D-FAAF-6755-4F40-EEC09DBB743C}"/>
              </a:ext>
            </a:extLst>
          </p:cNvPr>
          <p:cNvSpPr txBox="1">
            <a:spLocks noGrp="1" noChangeArrowheads="1"/>
          </p:cNvSpPr>
          <p:nvPr/>
        </p:nvSpPr>
        <p:spPr bwMode="auto">
          <a:xfrm>
            <a:off x="3959225" y="8810625"/>
            <a:ext cx="30289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40" tIns="46470" rIns="92940" bIns="46470" anchor="b"/>
          <a:lstStyle>
            <a:lvl1pPr defTabSz="928688">
              <a:defRPr sz="3200">
                <a:solidFill>
                  <a:schemeClr val="tx1"/>
                </a:solidFill>
                <a:latin typeface="Tahoma" panose="020B0604030504040204" pitchFamily="34" charset="0"/>
              </a:defRPr>
            </a:lvl1pPr>
            <a:lvl2pPr marL="742950" indent="-285750" defTabSz="928688">
              <a:defRPr sz="3200">
                <a:solidFill>
                  <a:schemeClr val="tx1"/>
                </a:solidFill>
                <a:latin typeface="Tahoma" panose="020B0604030504040204" pitchFamily="34" charset="0"/>
              </a:defRPr>
            </a:lvl2pPr>
            <a:lvl3pPr marL="1143000" indent="-228600" defTabSz="928688">
              <a:defRPr sz="3200">
                <a:solidFill>
                  <a:schemeClr val="tx1"/>
                </a:solidFill>
                <a:latin typeface="Tahoma" panose="020B0604030504040204" pitchFamily="34" charset="0"/>
              </a:defRPr>
            </a:lvl3pPr>
            <a:lvl4pPr marL="1600200" indent="-228600" defTabSz="928688">
              <a:defRPr sz="3200">
                <a:solidFill>
                  <a:schemeClr val="tx1"/>
                </a:solidFill>
                <a:latin typeface="Tahoma" panose="020B0604030504040204" pitchFamily="34" charset="0"/>
              </a:defRPr>
            </a:lvl4pPr>
            <a:lvl5pPr marL="2057400" indent="-228600" defTabSz="928688">
              <a:defRPr sz="3200">
                <a:solidFill>
                  <a:schemeClr val="tx1"/>
                </a:solidFill>
                <a:latin typeface="Tahoma" panose="020B0604030504040204" pitchFamily="34" charset="0"/>
              </a:defRPr>
            </a:lvl5pPr>
            <a:lvl6pPr marL="2514600" indent="-228600" algn="ctr" defTabSz="928688"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defTabSz="928688"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defTabSz="928688"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defTabSz="928688" eaLnBrk="0" fontAlgn="base" hangingPunct="0">
              <a:spcBef>
                <a:spcPct val="0"/>
              </a:spcBef>
              <a:spcAft>
                <a:spcPct val="0"/>
              </a:spcAft>
              <a:defRPr sz="3200">
                <a:solidFill>
                  <a:schemeClr val="tx1"/>
                </a:solidFill>
                <a:latin typeface="Tahoma" panose="020B0604030504040204" pitchFamily="34" charset="0"/>
              </a:defRPr>
            </a:lvl9pPr>
          </a:lstStyle>
          <a:p>
            <a:pPr algn="r" eaLnBrk="1" hangingPunct="1"/>
            <a:fld id="{B66CAC11-E29E-4B8F-B524-F174B876606F}" type="slidenum">
              <a:rPr lang="en-US" altLang="en-US" sz="1200">
                <a:latin typeface="Arial" panose="020B0604020202020204" pitchFamily="34" charset="0"/>
                <a:cs typeface="Arial" panose="020B0604020202020204" pitchFamily="34" charset="0"/>
              </a:rPr>
              <a:pPr algn="r" eaLnBrk="1" hangingPunct="1"/>
              <a:t>216</a:t>
            </a:fld>
            <a:endParaRPr lang="en-US" altLang="en-US" sz="1200">
              <a:latin typeface="Arial" panose="020B0604020202020204" pitchFamily="34" charset="0"/>
              <a:cs typeface="Arial" panose="020B0604020202020204" pitchFamily="34" charset="0"/>
            </a:endParaRPr>
          </a:p>
        </p:txBody>
      </p:sp>
      <p:sp>
        <p:nvSpPr>
          <p:cNvPr id="438276" name="Rectangle 2">
            <a:extLst>
              <a:ext uri="{FF2B5EF4-FFF2-40B4-BE49-F238E27FC236}">
                <a16:creationId xmlns:a16="http://schemas.microsoft.com/office/drawing/2014/main" id="{D835BED1-B8E7-2F3F-2CC2-D693A8980F70}"/>
              </a:ext>
            </a:extLst>
          </p:cNvPr>
          <p:cNvSpPr>
            <a:spLocks noGrp="1" noRot="1" noChangeAspect="1" noChangeArrowheads="1" noTextEdit="1"/>
          </p:cNvSpPr>
          <p:nvPr>
            <p:ph type="sldImg"/>
          </p:nvPr>
        </p:nvSpPr>
        <p:spPr>
          <a:solidFill>
            <a:srgbClr val="FFFFFF"/>
          </a:solidFill>
          <a:ln/>
        </p:spPr>
      </p:sp>
      <p:sp>
        <p:nvSpPr>
          <p:cNvPr id="438277" name="Rectangle 3">
            <a:extLst>
              <a:ext uri="{FF2B5EF4-FFF2-40B4-BE49-F238E27FC236}">
                <a16:creationId xmlns:a16="http://schemas.microsoft.com/office/drawing/2014/main" id="{DD9CB832-C713-7706-4E1A-83BB5B948F75}"/>
              </a:ext>
            </a:extLst>
          </p:cNvPr>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As you can tell from the others here today and the statistics on this page, you are not alone.</a:t>
            </a:r>
          </a:p>
          <a:p>
            <a:endParaRPr lang="en-US" baseline="0" dirty="0"/>
          </a:p>
          <a:p>
            <a:r>
              <a:rPr lang="en-US" baseline="0" dirty="0"/>
              <a:t>Here are some facts about the prevalence of brain tumors and types in the United States.</a:t>
            </a:r>
          </a:p>
          <a:p>
            <a:endParaRPr lang="en-US" baseline="0" dirty="0"/>
          </a:p>
          <a:p>
            <a:r>
              <a:rPr lang="en-US" baseline="0" dirty="0"/>
              <a:t>[Read bullets from page] </a:t>
            </a:r>
          </a:p>
          <a:p>
            <a:endParaRPr lang="en-US" baseline="0" dirty="0"/>
          </a:p>
        </p:txBody>
      </p:sp>
      <p:sp>
        <p:nvSpPr>
          <p:cNvPr id="4" name="Slide Number Placeholder 3"/>
          <p:cNvSpPr>
            <a:spLocks noGrp="1"/>
          </p:cNvSpPr>
          <p:nvPr>
            <p:ph type="sldNum" sz="quarter" idx="10"/>
          </p:nvPr>
        </p:nvSpPr>
        <p:spPr/>
        <p:txBody>
          <a:bodyPr/>
          <a:lstStyle/>
          <a:p>
            <a:fld id="{E795D16D-A1CA-45DA-B927-A6A401A0DAE7}" type="slidenum">
              <a:rPr lang="en-US" smtClean="0"/>
              <a:t>217</a:t>
            </a:fld>
            <a:endParaRPr lang="en-US"/>
          </a:p>
        </p:txBody>
      </p:sp>
    </p:spTree>
    <p:extLst>
      <p:ext uri="{BB962C8B-B14F-4D97-AF65-F5344CB8AC3E}">
        <p14:creationId xmlns:p14="http://schemas.microsoft.com/office/powerpoint/2010/main" val="156733228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a:t>
            </a:r>
            <a:r>
              <a:rPr lang="en-US" baseline="0" dirty="0"/>
              <a:t> just mentioned that there are</a:t>
            </a:r>
            <a:r>
              <a:rPr lang="en-US" baseline="0" dirty="0">
                <a:solidFill>
                  <a:srgbClr val="FF0000"/>
                </a:solidFill>
              </a:rPr>
              <a:t> more than </a:t>
            </a:r>
            <a:r>
              <a:rPr lang="en-US" baseline="0" dirty="0"/>
              <a:t>100 types of brain tumors. However, all brain tumors have some factors in common. Let‘s start by defining what a brain tumor is, and common terms you might hear that </a:t>
            </a:r>
            <a:r>
              <a:rPr lang="en-US" b="0" baseline="0" dirty="0"/>
              <a:t>describe brain tumors.</a:t>
            </a:r>
            <a:endParaRPr lang="en-US" b="0" dirty="0"/>
          </a:p>
        </p:txBody>
      </p:sp>
      <p:sp>
        <p:nvSpPr>
          <p:cNvPr id="4" name="Slide Number Placeholder 3"/>
          <p:cNvSpPr>
            <a:spLocks noGrp="1"/>
          </p:cNvSpPr>
          <p:nvPr>
            <p:ph type="sldNum" sz="quarter" idx="10"/>
          </p:nvPr>
        </p:nvSpPr>
        <p:spPr/>
        <p:txBody>
          <a:bodyPr/>
          <a:lstStyle/>
          <a:p>
            <a:fld id="{E795D16D-A1CA-45DA-B927-A6A401A0DAE7}" type="slidenum">
              <a:rPr lang="en-US" smtClean="0"/>
              <a:t>218</a:t>
            </a:fld>
            <a:endParaRPr lang="en-US"/>
          </a:p>
        </p:txBody>
      </p:sp>
    </p:spTree>
    <p:extLst>
      <p:ext uri="{BB962C8B-B14F-4D97-AF65-F5344CB8AC3E}">
        <p14:creationId xmlns:p14="http://schemas.microsoft.com/office/powerpoint/2010/main" val="24310359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brains, along with the rest of our body, are</a:t>
            </a:r>
            <a:r>
              <a:rPr lang="en-US" baseline="0" dirty="0"/>
              <a:t> made up of cells. In a typical adult body, new cells only form to replace old or damaged ones. In children, new cells form to help children grow and develop.</a:t>
            </a:r>
          </a:p>
          <a:p>
            <a:endParaRPr lang="en-US" baseline="0" dirty="0"/>
          </a:p>
          <a:p>
            <a:r>
              <a:rPr lang="en-US" baseline="0" dirty="0"/>
              <a:t>Sometimes, a collection of abnormal cells begins to multiply where they are not needed. One abnormal cell becomes two, two become four, four becomes eight, and they develop into a lump of cells. </a:t>
            </a:r>
          </a:p>
          <a:p>
            <a:endParaRPr lang="en-US" baseline="0" dirty="0"/>
          </a:p>
          <a:p>
            <a:r>
              <a:rPr lang="en-US" baseline="0" dirty="0"/>
              <a:t>When this lump of cells grows in the brain or the central spine canal, it is called a </a:t>
            </a:r>
            <a:r>
              <a:rPr lang="en-US" b="0" baseline="0" dirty="0"/>
              <a:t>brain tumor.</a:t>
            </a:r>
          </a:p>
        </p:txBody>
      </p:sp>
      <p:sp>
        <p:nvSpPr>
          <p:cNvPr id="4" name="Slide Number Placeholder 3"/>
          <p:cNvSpPr>
            <a:spLocks noGrp="1"/>
          </p:cNvSpPr>
          <p:nvPr>
            <p:ph type="sldNum" sz="quarter" idx="10"/>
          </p:nvPr>
        </p:nvSpPr>
        <p:spPr/>
        <p:txBody>
          <a:bodyPr/>
          <a:lstStyle/>
          <a:p>
            <a:fld id="{E795D16D-A1CA-45DA-B927-A6A401A0DAE7}" type="slidenum">
              <a:rPr lang="en-US" smtClean="0"/>
              <a:t>219</a:t>
            </a:fld>
            <a:endParaRPr lang="en-US"/>
          </a:p>
        </p:txBody>
      </p:sp>
    </p:spTree>
    <p:extLst>
      <p:ext uri="{BB962C8B-B14F-4D97-AF65-F5344CB8AC3E}">
        <p14:creationId xmlns:p14="http://schemas.microsoft.com/office/powerpoint/2010/main" val="9593563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r>
              <a:rPr lang="en-US"/>
              <a:t>2/04/2018</a:t>
            </a:r>
            <a:endParaRPr lang="en-US" dirty="0"/>
          </a:p>
        </p:txBody>
      </p:sp>
      <p:sp>
        <p:nvSpPr>
          <p:cNvPr id="6" name="Footer Placeholder 5"/>
          <p:cNvSpPr>
            <a:spLocks noGrp="1"/>
          </p:cNvSpPr>
          <p:nvPr>
            <p:ph type="ftr" sz="quarter" idx="11"/>
          </p:nvPr>
        </p:nvSpPr>
        <p:spPr/>
        <p:txBody>
          <a:bodyPr/>
          <a:lstStyle/>
          <a:p>
            <a:r>
              <a:rPr lang="hr-HR"/>
              <a:t>REPR 224</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r>
              <a:rPr lang="en-US"/>
              <a:t>2/04/2018</a:t>
            </a:r>
            <a:endParaRPr lang="en-US" dirty="0"/>
          </a:p>
        </p:txBody>
      </p:sp>
      <p:sp>
        <p:nvSpPr>
          <p:cNvPr id="6" name="Footer Placeholder 5"/>
          <p:cNvSpPr>
            <a:spLocks noGrp="1"/>
          </p:cNvSpPr>
          <p:nvPr>
            <p:ph type="ftr" sz="quarter" idx="11"/>
          </p:nvPr>
        </p:nvSpPr>
        <p:spPr/>
        <p:txBody>
          <a:bodyPr/>
          <a:lstStyle/>
          <a:p>
            <a:r>
              <a:rPr lang="hr-HR"/>
              <a:t>REPR 224</a:t>
            </a:r>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r>
              <a:rPr lang="en-US"/>
              <a:t>2/04/2018</a:t>
            </a:r>
            <a:endParaRPr lang="en-US" dirty="0"/>
          </a:p>
        </p:txBody>
      </p:sp>
      <p:sp>
        <p:nvSpPr>
          <p:cNvPr id="6" name="Footer Placeholder 5"/>
          <p:cNvSpPr>
            <a:spLocks noGrp="1"/>
          </p:cNvSpPr>
          <p:nvPr>
            <p:ph type="ftr" sz="quarter" idx="11"/>
          </p:nvPr>
        </p:nvSpPr>
        <p:spPr/>
        <p:txBody>
          <a:bodyPr/>
          <a:lstStyle/>
          <a:p>
            <a:r>
              <a:rPr lang="hr-HR"/>
              <a:t>REPR 224</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hasCustomPrompt="1"/>
          </p:nvPr>
        </p:nvSpPr>
        <p:spPr/>
        <p:txBody>
          <a:bodyPr/>
          <a:lstStyle/>
          <a:p>
            <a:r>
              <a:rPr lang="en-US"/>
              <a:t>Title</a:t>
            </a:r>
          </a:p>
        </p:txBody>
      </p:sp>
      <p:sp>
        <p:nvSpPr>
          <p:cNvPr id="3" name="Text 2"/>
          <p:cNvSpPr>
            <a:spLocks noGrp="1"/>
          </p:cNvSpPr>
          <p:nvPr>
            <p:ph type="body" idx="1" hasCustomPrompt="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3/22/2024</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extLst>
      <p:ext uri="{BB962C8B-B14F-4D97-AF65-F5344CB8AC3E}">
        <p14:creationId xmlns:p14="http://schemas.microsoft.com/office/powerpoint/2010/main" val="12503921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a:t>2/04/2018</a:t>
            </a:r>
            <a:endParaRPr lang="en-US" dirty="0"/>
          </a:p>
        </p:txBody>
      </p:sp>
      <p:sp>
        <p:nvSpPr>
          <p:cNvPr id="6" name="Footer Placeholder 5"/>
          <p:cNvSpPr>
            <a:spLocks noGrp="1"/>
          </p:cNvSpPr>
          <p:nvPr>
            <p:ph type="ftr" sz="quarter" idx="11"/>
          </p:nvPr>
        </p:nvSpPr>
        <p:spPr/>
        <p:txBody>
          <a:bodyPr/>
          <a:lstStyle/>
          <a:p>
            <a:r>
              <a:rPr lang="hr-HR"/>
              <a:t>REPR 224</a:t>
            </a:r>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a:t>2/04/2018</a:t>
            </a:r>
            <a:endParaRPr lang="en-US" dirty="0"/>
          </a:p>
        </p:txBody>
      </p:sp>
      <p:sp>
        <p:nvSpPr>
          <p:cNvPr id="8" name="Footer Placeholder 7"/>
          <p:cNvSpPr>
            <a:spLocks noGrp="1"/>
          </p:cNvSpPr>
          <p:nvPr>
            <p:ph type="ftr" sz="quarter" idx="11"/>
          </p:nvPr>
        </p:nvSpPr>
        <p:spPr/>
        <p:txBody>
          <a:bodyPr/>
          <a:lstStyle/>
          <a:p>
            <a:r>
              <a:rPr lang="hr-HR"/>
              <a:t>REPR 224</a:t>
            </a:r>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r>
              <a:rPr lang="en-US"/>
              <a:t>2/04/2018</a:t>
            </a:r>
            <a:endParaRPr lang="en-US" dirty="0"/>
          </a:p>
        </p:txBody>
      </p:sp>
      <p:sp>
        <p:nvSpPr>
          <p:cNvPr id="4" name="Footer Placeholder 3"/>
          <p:cNvSpPr>
            <a:spLocks noGrp="1"/>
          </p:cNvSpPr>
          <p:nvPr>
            <p:ph type="ftr" sz="quarter" idx="11"/>
          </p:nvPr>
        </p:nvSpPr>
        <p:spPr/>
        <p:txBody>
          <a:bodyPr/>
          <a:lstStyle/>
          <a:p>
            <a:r>
              <a:rPr lang="hr-HR"/>
              <a:t>REPR 224</a:t>
            </a:r>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2/04/2018</a:t>
            </a:r>
            <a:endParaRPr lang="en-US" dirty="0"/>
          </a:p>
        </p:txBody>
      </p:sp>
      <p:sp>
        <p:nvSpPr>
          <p:cNvPr id="3" name="Footer Placeholder 2"/>
          <p:cNvSpPr>
            <a:spLocks noGrp="1"/>
          </p:cNvSpPr>
          <p:nvPr>
            <p:ph type="ftr" sz="quarter" idx="11"/>
          </p:nvPr>
        </p:nvSpPr>
        <p:spPr/>
        <p:txBody>
          <a:bodyPr/>
          <a:lstStyle/>
          <a:p>
            <a:r>
              <a:rPr lang="hr-HR"/>
              <a:t>REPR 224</a:t>
            </a:r>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2/04/2018</a:t>
            </a:r>
            <a:endParaRPr lang="en-US" dirty="0"/>
          </a:p>
        </p:txBody>
      </p:sp>
      <p:sp>
        <p:nvSpPr>
          <p:cNvPr id="6" name="Footer Placeholder 5"/>
          <p:cNvSpPr>
            <a:spLocks noGrp="1"/>
          </p:cNvSpPr>
          <p:nvPr>
            <p:ph type="ftr" sz="quarter" idx="11"/>
          </p:nvPr>
        </p:nvSpPr>
        <p:spPr/>
        <p:txBody>
          <a:bodyPr/>
          <a:lstStyle/>
          <a:p>
            <a:r>
              <a:rPr lang="hr-HR"/>
              <a:t>REPR 224</a:t>
            </a:r>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2/04/2018</a:t>
            </a:r>
            <a:endParaRPr lang="en-US" dirty="0"/>
          </a:p>
        </p:txBody>
      </p:sp>
      <p:sp>
        <p:nvSpPr>
          <p:cNvPr id="6" name="Footer Placeholder 5"/>
          <p:cNvSpPr>
            <a:spLocks noGrp="1"/>
          </p:cNvSpPr>
          <p:nvPr>
            <p:ph type="ftr" sz="quarter" idx="11"/>
          </p:nvPr>
        </p:nvSpPr>
        <p:spPr/>
        <p:txBody>
          <a:bodyPr/>
          <a:lstStyle/>
          <a:p>
            <a:r>
              <a:rPr lang="hr-HR"/>
              <a:t>REPR 224</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t>2/04/2018</a:t>
            </a:r>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hr-HR"/>
              <a:t>REPR 224</a:t>
            </a:r>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 id="2147483665" r:id="rId17"/>
  </p:sldLayoutIdLst>
  <p:hf hdr="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image" Target="../media/image86.jp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image" Target="../media/image87.jp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image" Target="../media/image88.jp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89.jp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image" Target="../media/image92.jp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image" Target="../media/image93.jp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2" Type="http://schemas.openxmlformats.org/officeDocument/2006/relationships/image" Target="../media/image96.jpg"/><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2" Type="http://schemas.openxmlformats.org/officeDocument/2006/relationships/image" Target="../media/image97.jp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image" Target="../media/image98.jp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image" Target="../media/image99.jp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2" Type="http://schemas.openxmlformats.org/officeDocument/2006/relationships/image" Target="../media/image100.jpg"/><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2" Type="http://schemas.openxmlformats.org/officeDocument/2006/relationships/image" Target="../media/image101.jpg"/><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2" Type="http://schemas.openxmlformats.org/officeDocument/2006/relationships/image" Target="../media/image102.jpg"/><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2" Type="http://schemas.openxmlformats.org/officeDocument/2006/relationships/image" Target="../media/image103.jpg"/><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2" Type="http://schemas.openxmlformats.org/officeDocument/2006/relationships/image" Target="../media/image104.jpg"/><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2" Type="http://schemas.openxmlformats.org/officeDocument/2006/relationships/image" Target="../media/image105.jpg"/><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2" Type="http://schemas.openxmlformats.org/officeDocument/2006/relationships/image" Target="../media/image106.jpg"/><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2" Type="http://schemas.openxmlformats.org/officeDocument/2006/relationships/image" Target="../media/image107.jpg"/><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2" Type="http://schemas.openxmlformats.org/officeDocument/2006/relationships/image" Target="../media/image108.jpg"/><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2" Type="http://schemas.openxmlformats.org/officeDocument/2006/relationships/image" Target="../media/image109.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2" Type="http://schemas.openxmlformats.org/officeDocument/2006/relationships/image" Target="../media/image110.jpg"/><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2" Type="http://schemas.openxmlformats.org/officeDocument/2006/relationships/image" Target="../media/image111.jpg"/><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2" Type="http://schemas.openxmlformats.org/officeDocument/2006/relationships/image" Target="../media/image112.jpg"/><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2" Type="http://schemas.openxmlformats.org/officeDocument/2006/relationships/image" Target="../media/image113.jpg"/><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2" Type="http://schemas.openxmlformats.org/officeDocument/2006/relationships/image" Target="../media/image114.jpg"/><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2" Type="http://schemas.openxmlformats.org/officeDocument/2006/relationships/image" Target="../media/image115.jpg"/><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2" Type="http://schemas.openxmlformats.org/officeDocument/2006/relationships/image" Target="../media/image116.jpg"/><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2" Type="http://schemas.openxmlformats.org/officeDocument/2006/relationships/image" Target="../media/image117.jpg"/><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2" Type="http://schemas.openxmlformats.org/officeDocument/2006/relationships/image" Target="../media/image118.jpg"/><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2" Type="http://schemas.openxmlformats.org/officeDocument/2006/relationships/image" Target="../media/image119.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2" Type="http://schemas.openxmlformats.org/officeDocument/2006/relationships/image" Target="../media/image120.jpg"/><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2" Type="http://schemas.openxmlformats.org/officeDocument/2006/relationships/image" Target="../media/image121.jpg"/><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2" Type="http://schemas.openxmlformats.org/officeDocument/2006/relationships/image" Target="../media/image122.jpg"/><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2" Type="http://schemas.openxmlformats.org/officeDocument/2006/relationships/image" Target="../media/image123.jpg"/><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2" Type="http://schemas.openxmlformats.org/officeDocument/2006/relationships/image" Target="../media/image124.jpg"/><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3" Type="http://schemas.openxmlformats.org/officeDocument/2006/relationships/image" Target="../media/image132.jpg"/><Relationship Id="rId2" Type="http://schemas.openxmlformats.org/officeDocument/2006/relationships/notesSlide" Target="../notesSlides/notesSlide98.xml"/><Relationship Id="rId1" Type="http://schemas.openxmlformats.org/officeDocument/2006/relationships/slideLayout" Target="../slideLayouts/slideLayout2.xml"/><Relationship Id="rId5" Type="http://schemas.openxmlformats.org/officeDocument/2006/relationships/image" Target="../media/image131.jpeg"/><Relationship Id="rId4" Type="http://schemas.openxmlformats.org/officeDocument/2006/relationships/image" Target="../media/image133.png"/></Relationships>
</file>

<file path=ppt/slides/_rels/slide219.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99.xml"/><Relationship Id="rId1" Type="http://schemas.openxmlformats.org/officeDocument/2006/relationships/slideLayout" Target="../slideLayouts/slideLayout2.xml"/><Relationship Id="rId4" Type="http://schemas.openxmlformats.org/officeDocument/2006/relationships/image" Target="../media/image13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0.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131.jpeg"/></Relationships>
</file>

<file path=ppt/slides/_rels/slide22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131.jpeg"/></Relationships>
</file>

<file path=ppt/slides/_rels/slide226.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38.png"/><Relationship Id="rId7" Type="http://schemas.openxmlformats.org/officeDocument/2006/relationships/image" Target="../media/image142.png"/><Relationship Id="rId2" Type="http://schemas.openxmlformats.org/officeDocument/2006/relationships/notesSlide" Target="../notesSlides/notesSlide107.xml"/><Relationship Id="rId1" Type="http://schemas.openxmlformats.org/officeDocument/2006/relationships/slideLayout" Target="../slideLayouts/slideLayout2.xml"/><Relationship Id="rId6" Type="http://schemas.openxmlformats.org/officeDocument/2006/relationships/image" Target="../media/image141.png"/><Relationship Id="rId5" Type="http://schemas.openxmlformats.org/officeDocument/2006/relationships/image" Target="../media/image140.png"/><Relationship Id="rId4" Type="http://schemas.openxmlformats.org/officeDocument/2006/relationships/image" Target="../media/image139.png"/><Relationship Id="rId9" Type="http://schemas.openxmlformats.org/officeDocument/2006/relationships/image" Target="../media/image131.jpeg"/></Relationships>
</file>

<file path=ppt/slides/_rels/slide228.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131.jpeg"/></Relationships>
</file>

<file path=ppt/slides/_rels/slide229.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openxmlformats.org/officeDocument/2006/relationships/image" Target="../media/image131.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0.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13.xml"/><Relationship Id="rId1" Type="http://schemas.openxmlformats.org/officeDocument/2006/relationships/slideLayout" Target="../slideLayouts/slideLayout2.xml"/><Relationship Id="rId5" Type="http://schemas.openxmlformats.org/officeDocument/2006/relationships/image" Target="../media/image147.png"/><Relationship Id="rId4" Type="http://schemas.openxmlformats.org/officeDocument/2006/relationships/image" Target="../media/image131.jpeg"/></Relationships>
</file>

<file path=ppt/slides/_rels/slide234.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114.xml"/><Relationship Id="rId1" Type="http://schemas.openxmlformats.org/officeDocument/2006/relationships/slideLayout" Target="../slideLayouts/slideLayout2.xml"/><Relationship Id="rId5" Type="http://schemas.openxmlformats.org/officeDocument/2006/relationships/image" Target="../media/image131.jpeg"/><Relationship Id="rId4" Type="http://schemas.openxmlformats.org/officeDocument/2006/relationships/hyperlink" Target="http://www.ispub.com/xml/journals/ija/vol8n2/pregnant-fig1.jpg" TargetMode="External"/></Relationships>
</file>

<file path=ppt/slides/_rels/slide235.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15.xml"/><Relationship Id="rId1" Type="http://schemas.openxmlformats.org/officeDocument/2006/relationships/slideLayout" Target="../slideLayouts/slideLayout6.xml"/><Relationship Id="rId4" Type="http://schemas.openxmlformats.org/officeDocument/2006/relationships/image" Target="../media/image149.jpeg"/></Relationships>
</file>

<file path=ppt/slides/_rels/slide236.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131.jpeg"/></Relationships>
</file>

<file path=ppt/slides/_rels/slide237.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0.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4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4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5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5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47625-C536-1FEB-E642-945168FC95AE}"/>
              </a:ext>
            </a:extLst>
          </p:cNvPr>
          <p:cNvSpPr>
            <a:spLocks noGrp="1"/>
          </p:cNvSpPr>
          <p:nvPr>
            <p:ph type="ctrTitle"/>
          </p:nvPr>
        </p:nvSpPr>
        <p:spPr/>
        <p:txBody>
          <a:bodyPr>
            <a:normAutofit fontScale="90000"/>
          </a:bodyPr>
          <a:lstStyle/>
          <a:p>
            <a:pPr algn="ctr"/>
            <a:br>
              <a:rPr lang="en-US" dirty="0">
                <a:latin typeface="Times New Roman" panose="02020603050405020304" pitchFamily="18" charset="0"/>
                <a:cs typeface="Times New Roman" panose="02020603050405020304" pitchFamily="18" charset="0"/>
              </a:rPr>
            </a:br>
            <a:r>
              <a:rPr lang="en-US" sz="4400" dirty="0">
                <a:latin typeface="Times New Roman" panose="02020603050405020304" pitchFamily="18" charset="0"/>
                <a:cs typeface="Times New Roman" panose="02020603050405020304" pitchFamily="18" charset="0"/>
              </a:rPr>
              <a:t>INTEGRATED ACADEMIC STUDIES</a:t>
            </a:r>
            <a:br>
              <a:rPr lang="en-US" sz="4400" dirty="0">
                <a:latin typeface="Times New Roman" panose="02020603050405020304" pitchFamily="18" charset="0"/>
                <a:cs typeface="Times New Roman" panose="02020603050405020304" pitchFamily="18" charset="0"/>
              </a:rPr>
            </a:br>
            <a:r>
              <a:rPr lang="en-US" sz="4400" dirty="0">
                <a:latin typeface="Times New Roman" panose="02020603050405020304" pitchFamily="18" charset="0"/>
                <a:cs typeface="Times New Roman" panose="02020603050405020304" pitchFamily="18" charset="0"/>
              </a:rPr>
              <a:t>OF MEDICINE</a:t>
            </a:r>
            <a:br>
              <a:rPr lang="en-US" dirty="0"/>
            </a:br>
            <a:br>
              <a:rPr lang="en-US" dirty="0"/>
            </a:br>
            <a:endParaRPr lang="en-US" dirty="0"/>
          </a:p>
        </p:txBody>
      </p:sp>
      <p:sp>
        <p:nvSpPr>
          <p:cNvPr id="3" name="Subtitle 2">
            <a:extLst>
              <a:ext uri="{FF2B5EF4-FFF2-40B4-BE49-F238E27FC236}">
                <a16:creationId xmlns:a16="http://schemas.microsoft.com/office/drawing/2014/main" id="{E748EA02-2C05-6821-20CA-4DC4644C9AEF}"/>
              </a:ext>
            </a:extLst>
          </p:cNvPr>
          <p:cNvSpPr>
            <a:spLocks noGrp="1"/>
          </p:cNvSpPr>
          <p:nvPr>
            <p:ph type="subTitle" idx="1"/>
          </p:nvPr>
        </p:nvSpPr>
        <p:spPr>
          <a:xfrm>
            <a:off x="2008443" y="4223210"/>
            <a:ext cx="8915399" cy="2585427"/>
          </a:xfrm>
        </p:spPr>
        <p:txBody>
          <a:bodyPr>
            <a:normAutofit/>
          </a:bodyPr>
          <a:lstStyle/>
          <a:p>
            <a:pPr algn="ctr">
              <a:spcBef>
                <a:spcPts val="66"/>
              </a:spcBef>
              <a:defRPr/>
            </a:pPr>
            <a:r>
              <a:rPr lang="en-US" sz="1800" spc="-30" dirty="0">
                <a:latin typeface="Times New Roman"/>
                <a:cs typeface="Times New Roman"/>
              </a:rPr>
              <a:t>6 </a:t>
            </a:r>
            <a:r>
              <a:rPr lang="en-US" sz="1800" spc="-3" baseline="30000" dirty="0" err="1">
                <a:latin typeface="Times New Roman"/>
                <a:cs typeface="Times New Roman"/>
              </a:rPr>
              <a:t>th</a:t>
            </a:r>
            <a:r>
              <a:rPr lang="en-US" sz="1800" spc="-3" dirty="0">
                <a:latin typeface="Times New Roman"/>
                <a:cs typeface="Times New Roman"/>
              </a:rPr>
              <a:t> semester</a:t>
            </a:r>
            <a:endParaRPr lang="en-US" sz="2400" dirty="0">
              <a:latin typeface="Times New Roman"/>
              <a:cs typeface="Times New Roman"/>
            </a:endParaRPr>
          </a:p>
          <a:p>
            <a:pPr algn="ctr">
              <a:defRPr/>
            </a:pPr>
            <a:r>
              <a:rPr lang="en-US" sz="1800" b="1" spc="-30" dirty="0">
                <a:latin typeface="Times New Roman"/>
                <a:cs typeface="Times New Roman"/>
              </a:rPr>
              <a:t> </a:t>
            </a:r>
            <a:r>
              <a:rPr lang="en-US" sz="3600" b="1" spc="-30" dirty="0">
                <a:latin typeface="Times New Roman"/>
                <a:cs typeface="Times New Roman"/>
              </a:rPr>
              <a:t>PATHOLOGY</a:t>
            </a:r>
            <a:endParaRPr lang="en-US" sz="3600" dirty="0">
              <a:latin typeface="Times New Roman"/>
              <a:cs typeface="Times New Roman"/>
            </a:endParaRPr>
          </a:p>
          <a:p>
            <a:endParaRPr lang="en-US" dirty="0"/>
          </a:p>
        </p:txBody>
      </p:sp>
      <p:pic>
        <p:nvPicPr>
          <p:cNvPr id="4" name="object 4">
            <a:extLst>
              <a:ext uri="{FF2B5EF4-FFF2-40B4-BE49-F238E27FC236}">
                <a16:creationId xmlns:a16="http://schemas.microsoft.com/office/drawing/2014/main" id="{A76D5A9D-9E59-3493-02D9-D1CA9F6B431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8046" y="511811"/>
            <a:ext cx="799573" cy="128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1050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a:extLst>
              <a:ext uri="{FF2B5EF4-FFF2-40B4-BE49-F238E27FC236}">
                <a16:creationId xmlns:a16="http://schemas.microsoft.com/office/drawing/2014/main" id="{A2B9CB2E-906C-CC17-C63B-89AB0C927D5A}"/>
              </a:ext>
            </a:extLst>
          </p:cNvPr>
          <p:cNvSpPr>
            <a:spLocks noChangeArrowheads="1"/>
          </p:cNvSpPr>
          <p:nvPr/>
        </p:nvSpPr>
        <p:spPr bwMode="auto">
          <a:xfrm>
            <a:off x="1527176" y="1"/>
            <a:ext cx="9140825" cy="623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endParaRPr lang="en-US" altLang="en-US"/>
          </a:p>
        </p:txBody>
      </p:sp>
      <p:sp>
        <p:nvSpPr>
          <p:cNvPr id="27651" name="Rectangle 2">
            <a:extLst>
              <a:ext uri="{FF2B5EF4-FFF2-40B4-BE49-F238E27FC236}">
                <a16:creationId xmlns:a16="http://schemas.microsoft.com/office/drawing/2014/main" id="{52C87C65-12AD-A671-4F21-DA0C8AFC916B}"/>
              </a:ext>
            </a:extLst>
          </p:cNvPr>
          <p:cNvSpPr>
            <a:spLocks noChangeArrowheads="1"/>
          </p:cNvSpPr>
          <p:nvPr/>
        </p:nvSpPr>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pPr algn="l" eaLnBrk="1" hangingPunct="1"/>
            <a:endParaRPr lang="en-US" altLang="en-US" sz="1800">
              <a:latin typeface="Arial" panose="020B0604020202020204" pitchFamily="34" charset="0"/>
              <a:cs typeface="Arial" panose="020B0604020202020204" pitchFamily="34" charset="0"/>
            </a:endParaRPr>
          </a:p>
        </p:txBody>
      </p:sp>
      <p:sp>
        <p:nvSpPr>
          <p:cNvPr id="27652" name="Rectangle 3">
            <a:extLst>
              <a:ext uri="{FF2B5EF4-FFF2-40B4-BE49-F238E27FC236}">
                <a16:creationId xmlns:a16="http://schemas.microsoft.com/office/drawing/2014/main" id="{3662772A-0590-828A-6100-6846464356D7}"/>
              </a:ext>
            </a:extLst>
          </p:cNvPr>
          <p:cNvSpPr>
            <a:spLocks noChangeArrowheads="1"/>
          </p:cNvSpPr>
          <p:nvPr/>
        </p:nvSpPr>
        <p:spPr bwMode="auto">
          <a:xfrm>
            <a:off x="1714500" y="5638800"/>
            <a:ext cx="8763000"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pPr eaLnBrk="1" hangingPunct="1"/>
            <a:r>
              <a:rPr lang="sr-Latn-RS" altLang="en-US" sz="1400" dirty="0">
                <a:solidFill>
                  <a:srgbClr val="000000"/>
                </a:solidFill>
                <a:latin typeface="Arial" panose="020B0604020202020204" pitchFamily="34" charset="0"/>
                <a:cs typeface="Arial" panose="020B0604020202020204" pitchFamily="34" charset="0"/>
              </a:rPr>
              <a:t>                 </a:t>
            </a:r>
            <a:r>
              <a:rPr lang="en-US" altLang="en-US" sz="1400" dirty="0">
                <a:solidFill>
                  <a:srgbClr val="000000"/>
                </a:solidFill>
                <a:latin typeface="Arial" panose="020B0604020202020204" pitchFamily="34" charset="0"/>
                <a:cs typeface="Arial" panose="020B0604020202020204" pitchFamily="34" charset="0"/>
              </a:rPr>
              <a:t>     Glial cells and their functions.</a:t>
            </a:r>
            <a:endParaRPr lang="en-US" altLang="en-US" sz="1400" dirty="0">
              <a:solidFill>
                <a:srgbClr val="000000"/>
              </a:solidFill>
              <a:latin typeface="Helvetica" panose="020B0604020202020204" pitchFamily="34" charset="0"/>
              <a:cs typeface="Arial" panose="020B0604020202020204" pitchFamily="34" charset="0"/>
            </a:endParaRPr>
          </a:p>
        </p:txBody>
      </p:sp>
      <p:pic>
        <p:nvPicPr>
          <p:cNvPr id="27653" name="Picture 4" descr="09_02">
            <a:extLst>
              <a:ext uri="{FF2B5EF4-FFF2-40B4-BE49-F238E27FC236}">
                <a16:creationId xmlns:a16="http://schemas.microsoft.com/office/drawing/2014/main" id="{3AEB3FDA-2F4B-BEDC-3C62-EC5AE9DDA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228600"/>
            <a:ext cx="6934200" cy="549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rotWithShape="1">
          <a:blip r:embed="rId2" cstate="print"/>
          <a:srcRect t="27079"/>
          <a:stretch/>
        </p:blipFill>
        <p:spPr>
          <a:xfrm>
            <a:off x="2004767" y="1659117"/>
            <a:ext cx="9144000" cy="5000920"/>
          </a:xfrm>
          <a:prstGeom prst="rect">
            <a:avLst/>
          </a:prstGeom>
        </p:spPr>
      </p:pic>
      <p:sp>
        <p:nvSpPr>
          <p:cNvPr id="4" name="Title 3">
            <a:extLst>
              <a:ext uri="{FF2B5EF4-FFF2-40B4-BE49-F238E27FC236}">
                <a16:creationId xmlns:a16="http://schemas.microsoft.com/office/drawing/2014/main" id="{07B4FBE6-C59A-2F3E-7149-C888DA83D494}"/>
              </a:ext>
            </a:extLst>
          </p:cNvPr>
          <p:cNvSpPr>
            <a:spLocks noGrp="1"/>
          </p:cNvSpPr>
          <p:nvPr>
            <p:ph type="title"/>
          </p:nvPr>
        </p:nvSpPr>
        <p:spPr/>
        <p:txBody>
          <a:bodyPr/>
          <a:lstStyle/>
          <a:p>
            <a:r>
              <a:rPr lang="en-US" b="1" dirty="0">
                <a:solidFill>
                  <a:srgbClr val="0070C0"/>
                </a:solidFill>
              </a:rPr>
              <a:t>General consideration</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A829770F-9827-651C-142D-4B4DE2518FD5}"/>
              </a:ext>
            </a:extLst>
          </p:cNvPr>
          <p:cNvSpPr>
            <a:spLocks noGrp="1"/>
          </p:cNvSpPr>
          <p:nvPr>
            <p:ph type="title"/>
          </p:nvPr>
        </p:nvSpPr>
        <p:spPr/>
        <p:txBody>
          <a:bodyPr/>
          <a:lstStyle/>
          <a:p>
            <a:endParaRPr lang="en-US" dirty="0"/>
          </a:p>
        </p:txBody>
      </p:sp>
      <p:sp>
        <p:nvSpPr>
          <p:cNvPr id="9" name="Content Placeholder 8">
            <a:extLst>
              <a:ext uri="{FF2B5EF4-FFF2-40B4-BE49-F238E27FC236}">
                <a16:creationId xmlns:a16="http://schemas.microsoft.com/office/drawing/2014/main" id="{550AE206-11F1-CA3C-D80C-711BC6F9EB06}"/>
              </a:ext>
            </a:extLst>
          </p:cNvPr>
          <p:cNvSpPr>
            <a:spLocks noGrp="1"/>
          </p:cNvSpPr>
          <p:nvPr>
            <p:ph idx="1"/>
          </p:nvPr>
        </p:nvSpPr>
        <p:spPr/>
        <p:txBody>
          <a:bodyPr/>
          <a:lstStyle/>
          <a:p>
            <a:endParaRPr lang="en-US"/>
          </a:p>
        </p:txBody>
      </p:sp>
      <p:sp>
        <p:nvSpPr>
          <p:cNvPr id="2" name="Date Placeholder 1">
            <a:extLst>
              <a:ext uri="{FF2B5EF4-FFF2-40B4-BE49-F238E27FC236}">
                <a16:creationId xmlns:a16="http://schemas.microsoft.com/office/drawing/2014/main" id="{80332FD4-EB7E-B0D4-46FB-2B4F07071018}"/>
              </a:ext>
            </a:extLst>
          </p:cNvPr>
          <p:cNvSpPr>
            <a:spLocks noGrp="1"/>
          </p:cNvSpPr>
          <p:nvPr>
            <p:ph type="dt" sz="half" idx="10"/>
          </p:nvPr>
        </p:nvSpPr>
        <p:spPr/>
        <p:txBody>
          <a:bodyPr/>
          <a:lstStyle/>
          <a:p>
            <a:endParaRPr lang="en-US" dirty="0"/>
          </a:p>
        </p:txBody>
      </p:sp>
      <p:sp>
        <p:nvSpPr>
          <p:cNvPr id="3" name="Footer Placeholder 2">
            <a:extLst>
              <a:ext uri="{FF2B5EF4-FFF2-40B4-BE49-F238E27FC236}">
                <a16:creationId xmlns:a16="http://schemas.microsoft.com/office/drawing/2014/main" id="{3089008F-D62A-23ED-7D23-BA7587DB6BA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1CB2A6A4-F5DB-1DB2-7BC3-CD74B722E3FD}"/>
              </a:ext>
            </a:extLst>
          </p:cNvPr>
          <p:cNvSpPr>
            <a:spLocks noGrp="1"/>
          </p:cNvSpPr>
          <p:nvPr>
            <p:ph type="sldNum" sz="quarter" idx="12"/>
          </p:nvPr>
        </p:nvSpPr>
        <p:spPr/>
        <p:txBody>
          <a:bodyPr/>
          <a:lstStyle/>
          <a:p>
            <a:endParaRPr lang="en-US" dirty="0"/>
          </a:p>
        </p:txBody>
      </p:sp>
      <p:sp>
        <p:nvSpPr>
          <p:cNvPr id="5" name="object 1">
            <a:extLst>
              <a:ext uri="{FF2B5EF4-FFF2-40B4-BE49-F238E27FC236}">
                <a16:creationId xmlns:a16="http://schemas.microsoft.com/office/drawing/2014/main" id="{2BEEFD58-648F-C149-364C-A56F51750939}"/>
              </a:ext>
            </a:extLst>
          </p:cNvPr>
          <p:cNvSpPr/>
          <p:nvPr/>
        </p:nvSpPr>
        <p:spPr>
          <a:xfrm>
            <a:off x="2165023" y="18849"/>
            <a:ext cx="9144000" cy="6857998"/>
          </a:xfrm>
          <a:prstGeom prst="rect">
            <a:avLst/>
          </a:prstGeom>
          <a:blipFill>
            <a:blip r:embed="rId2" cstate="print"/>
            <a:stretch>
              <a:fillRect/>
            </a:stretch>
          </a:blip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 name="TextBox 10">
            <a:extLst>
              <a:ext uri="{FF2B5EF4-FFF2-40B4-BE49-F238E27FC236}">
                <a16:creationId xmlns:a16="http://schemas.microsoft.com/office/drawing/2014/main" id="{E3339565-130E-0E43-AD86-AE5B10352086}"/>
              </a:ext>
            </a:extLst>
          </p:cNvPr>
          <p:cNvSpPr txBox="1"/>
          <p:nvPr/>
        </p:nvSpPr>
        <p:spPr>
          <a:xfrm>
            <a:off x="3047215" y="215970"/>
            <a:ext cx="6094428" cy="523220"/>
          </a:xfrm>
          <a:prstGeom prst="rect">
            <a:avLst/>
          </a:prstGeom>
          <a:noFill/>
        </p:spPr>
        <p:txBody>
          <a:bodyPr wrap="square">
            <a:spAutoFit/>
          </a:bodyPr>
          <a:lstStyle/>
          <a:p>
            <a:r>
              <a:rPr lang="en-US" sz="2800" dirty="0"/>
              <a:t>Cerebral </a:t>
            </a:r>
            <a:r>
              <a:rPr lang="en-US" sz="2800" dirty="0" err="1"/>
              <a:t>haemorrhage</a:t>
            </a:r>
            <a:endParaRPr lang="en-US" sz="2800" dirty="0"/>
          </a:p>
        </p:txBody>
      </p:sp>
    </p:spTree>
    <p:extLst>
      <p:ext uri="{BB962C8B-B14F-4D97-AF65-F5344CB8AC3E}">
        <p14:creationId xmlns:p14="http://schemas.microsoft.com/office/powerpoint/2010/main" val="5836426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a:extLst>
              <a:ext uri="{FF2B5EF4-FFF2-40B4-BE49-F238E27FC236}">
                <a16:creationId xmlns:a16="http://schemas.microsoft.com/office/drawing/2014/main" id="{4AB88C96-DBC7-8DF4-0B41-99473FCAFDEC}"/>
              </a:ext>
            </a:extLst>
          </p:cNvPr>
          <p:cNvSpPr>
            <a:spLocks noGrp="1" noChangeArrowheads="1"/>
          </p:cNvSpPr>
          <p:nvPr>
            <p:ph type="title" idx="4294967295"/>
          </p:nvPr>
        </p:nvSpPr>
        <p:spPr/>
        <p:txBody>
          <a:bodyPr/>
          <a:lstStyle/>
          <a:p>
            <a:pPr eaLnBrk="1" hangingPunct="1">
              <a:defRPr/>
            </a:pPr>
            <a:r>
              <a:rPr lang="en-US" dirty="0"/>
              <a:t>Nervous Tissue </a:t>
            </a:r>
            <a:endParaRPr lang="en-US" sz="2800" dirty="0"/>
          </a:p>
        </p:txBody>
      </p:sp>
      <p:sp>
        <p:nvSpPr>
          <p:cNvPr id="28675" name="Rectangle 3">
            <a:extLst>
              <a:ext uri="{FF2B5EF4-FFF2-40B4-BE49-F238E27FC236}">
                <a16:creationId xmlns:a16="http://schemas.microsoft.com/office/drawing/2014/main" id="{643BA8F7-43CF-203D-B2AB-CDA33490D4F0}"/>
              </a:ext>
            </a:extLst>
          </p:cNvPr>
          <p:cNvSpPr>
            <a:spLocks noGrp="1" noChangeArrowheads="1"/>
          </p:cNvSpPr>
          <p:nvPr>
            <p:ph type="body" idx="4294967295"/>
          </p:nvPr>
        </p:nvSpPr>
        <p:spPr/>
        <p:txBody>
          <a:bodyPr/>
          <a:lstStyle/>
          <a:p>
            <a:pPr>
              <a:lnSpc>
                <a:spcPct val="90000"/>
              </a:lnSpc>
            </a:pPr>
            <a:r>
              <a:rPr lang="en-US" altLang="en-US"/>
              <a:t>All of control functions of nervous system must be carried out by group of cells called neurons</a:t>
            </a:r>
          </a:p>
          <a:p>
            <a:pPr>
              <a:lnSpc>
                <a:spcPct val="90000"/>
              </a:lnSpc>
            </a:pPr>
            <a:r>
              <a:rPr lang="en-US" altLang="en-US"/>
              <a:t>Neurons are bizarre looking cells, often with many branches and even what appears to be a tail</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rotWithShape="1">
          <a:blip r:embed="rId2" cstate="print"/>
          <a:srcRect t="25017"/>
          <a:stretch/>
        </p:blipFill>
        <p:spPr>
          <a:xfrm>
            <a:off x="2099036" y="1442295"/>
            <a:ext cx="9144000" cy="5142323"/>
          </a:xfrm>
          <a:prstGeom prst="rect">
            <a:avLst/>
          </a:prstGeom>
        </p:spPr>
      </p:pic>
      <p:sp>
        <p:nvSpPr>
          <p:cNvPr id="3" name="Title 2">
            <a:extLst>
              <a:ext uri="{FF2B5EF4-FFF2-40B4-BE49-F238E27FC236}">
                <a16:creationId xmlns:a16="http://schemas.microsoft.com/office/drawing/2014/main" id="{D96A0745-6DA0-6E1F-96D3-414FB8083C15}"/>
              </a:ext>
            </a:extLst>
          </p:cNvPr>
          <p:cNvSpPr>
            <a:spLocks noGrp="1"/>
          </p:cNvSpPr>
          <p:nvPr>
            <p:ph type="title"/>
          </p:nvPr>
        </p:nvSpPr>
        <p:spPr/>
        <p:txBody>
          <a:bodyPr/>
          <a:lstStyle/>
          <a:p>
            <a:r>
              <a:rPr lang="en-US" b="1" dirty="0">
                <a:solidFill>
                  <a:srgbClr val="0070C0"/>
                </a:solidFill>
              </a:rPr>
              <a:t>                           TIA</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4" name="Rectangle 2">
            <a:extLst>
              <a:ext uri="{FF2B5EF4-FFF2-40B4-BE49-F238E27FC236}">
                <a16:creationId xmlns:a16="http://schemas.microsoft.com/office/drawing/2014/main" id="{6E20F595-C86E-686B-30C0-3C14DA3077D3}"/>
              </a:ext>
            </a:extLst>
          </p:cNvPr>
          <p:cNvSpPr>
            <a:spLocks noGrp="1" noChangeArrowheads="1"/>
          </p:cNvSpPr>
          <p:nvPr>
            <p:ph type="title" idx="4294967295"/>
          </p:nvPr>
        </p:nvSpPr>
        <p:spPr/>
        <p:txBody>
          <a:bodyPr/>
          <a:lstStyle/>
          <a:p>
            <a:pPr eaLnBrk="1" hangingPunct="1">
              <a:defRPr/>
            </a:pPr>
            <a:r>
              <a:rPr lang="en-US" dirty="0"/>
              <a:t>Nervous Tissue </a:t>
            </a:r>
            <a:endParaRPr lang="en-US" sz="2800" dirty="0"/>
          </a:p>
        </p:txBody>
      </p:sp>
      <p:sp>
        <p:nvSpPr>
          <p:cNvPr id="29699" name="Rectangle 3">
            <a:extLst>
              <a:ext uri="{FF2B5EF4-FFF2-40B4-BE49-F238E27FC236}">
                <a16:creationId xmlns:a16="http://schemas.microsoft.com/office/drawing/2014/main" id="{56E565DB-01C6-BAC0-BF18-22A75EDA0098}"/>
              </a:ext>
            </a:extLst>
          </p:cNvPr>
          <p:cNvSpPr>
            <a:spLocks noGrp="1" noChangeArrowheads="1"/>
          </p:cNvSpPr>
          <p:nvPr>
            <p:ph type="body" idx="4294967295"/>
          </p:nvPr>
        </p:nvSpPr>
        <p:spPr/>
        <p:txBody>
          <a:bodyPr/>
          <a:lstStyle/>
          <a:p>
            <a:pPr>
              <a:lnSpc>
                <a:spcPct val="90000"/>
              </a:lnSpc>
            </a:pPr>
            <a:r>
              <a:rPr lang="en-US" altLang="en-US"/>
              <a:t>Each part of neuron has specific function:</a:t>
            </a:r>
          </a:p>
          <a:p>
            <a:pPr lvl="1">
              <a:lnSpc>
                <a:spcPct val="90000"/>
              </a:lnSpc>
            </a:pPr>
            <a:r>
              <a:rPr lang="en-US" altLang="en-US"/>
              <a:t>Body: cell metabolism</a:t>
            </a:r>
          </a:p>
          <a:p>
            <a:pPr lvl="1">
              <a:lnSpc>
                <a:spcPct val="90000"/>
              </a:lnSpc>
            </a:pPr>
            <a:r>
              <a:rPr lang="en-US" altLang="en-US"/>
              <a:t>Dendrites: receive information from the environment</a:t>
            </a:r>
          </a:p>
          <a:p>
            <a:pPr lvl="1">
              <a:lnSpc>
                <a:spcPct val="90000"/>
              </a:lnSpc>
            </a:pPr>
            <a:r>
              <a:rPr lang="en-US" altLang="en-US"/>
              <a:t>Axon: generates and sends signals to other cells</a:t>
            </a:r>
          </a:p>
          <a:p>
            <a:pPr lvl="1">
              <a:lnSpc>
                <a:spcPct val="90000"/>
              </a:lnSpc>
            </a:pPr>
            <a:r>
              <a:rPr lang="en-US" altLang="en-US"/>
              <a:t>Axon terminal: where signal leaves cell</a:t>
            </a:r>
          </a:p>
          <a:p>
            <a:pPr lvl="1">
              <a:lnSpc>
                <a:spcPct val="90000"/>
              </a:lnSpc>
            </a:pPr>
            <a:r>
              <a:rPr lang="en-US" altLang="en-US"/>
              <a:t>Synapse: where axon terminal and receiving cell combine</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rotWithShape="1">
          <a:blip r:embed="rId2" cstate="print"/>
          <a:srcRect t="24880"/>
          <a:stretch/>
        </p:blipFill>
        <p:spPr>
          <a:xfrm>
            <a:off x="2070755" y="1555419"/>
            <a:ext cx="9144000" cy="5151749"/>
          </a:xfrm>
          <a:prstGeom prst="rect">
            <a:avLst/>
          </a:prstGeom>
        </p:spPr>
      </p:pic>
      <p:sp>
        <p:nvSpPr>
          <p:cNvPr id="3" name="Title 2">
            <a:extLst>
              <a:ext uri="{FF2B5EF4-FFF2-40B4-BE49-F238E27FC236}">
                <a16:creationId xmlns:a16="http://schemas.microsoft.com/office/drawing/2014/main" id="{C1473071-CF4D-6C69-5A06-7037C2192B48}"/>
              </a:ext>
            </a:extLst>
          </p:cNvPr>
          <p:cNvSpPr>
            <a:spLocks noGrp="1"/>
          </p:cNvSpPr>
          <p:nvPr>
            <p:ph type="title"/>
          </p:nvPr>
        </p:nvSpPr>
        <p:spPr/>
        <p:txBody>
          <a:bodyPr/>
          <a:lstStyle/>
          <a:p>
            <a:r>
              <a:rPr lang="en-US" dirty="0"/>
              <a:t>          </a:t>
            </a:r>
            <a:r>
              <a:rPr lang="en-US" b="1" dirty="0">
                <a:solidFill>
                  <a:srgbClr val="0070C0"/>
                </a:solidFill>
              </a:rPr>
              <a:t>Cerebral Thrombosis</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5">
            <a:extLst>
              <a:ext uri="{FF2B5EF4-FFF2-40B4-BE49-F238E27FC236}">
                <a16:creationId xmlns:a16="http://schemas.microsoft.com/office/drawing/2014/main" id="{BCD23662-244A-511A-74CA-35B2E735245B}"/>
              </a:ext>
            </a:extLst>
          </p:cNvPr>
          <p:cNvSpPr>
            <a:spLocks noChangeArrowheads="1"/>
          </p:cNvSpPr>
          <p:nvPr/>
        </p:nvSpPr>
        <p:spPr bwMode="auto">
          <a:xfrm>
            <a:off x="1527176" y="1"/>
            <a:ext cx="9140825" cy="623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endParaRPr lang="en-US" altLang="en-US"/>
          </a:p>
        </p:txBody>
      </p:sp>
      <p:sp>
        <p:nvSpPr>
          <p:cNvPr id="30723" name="Rectangle 2">
            <a:extLst>
              <a:ext uri="{FF2B5EF4-FFF2-40B4-BE49-F238E27FC236}">
                <a16:creationId xmlns:a16="http://schemas.microsoft.com/office/drawing/2014/main" id="{4CFFEC2E-29E9-6B65-A041-3E7C3B176312}"/>
              </a:ext>
            </a:extLst>
          </p:cNvPr>
          <p:cNvSpPr>
            <a:spLocks noChangeArrowheads="1"/>
          </p:cNvSpPr>
          <p:nvPr/>
        </p:nvSpPr>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pPr algn="l" eaLnBrk="1" hangingPunct="1"/>
            <a:endParaRPr lang="en-US" altLang="en-US" sz="1800">
              <a:latin typeface="Arial" panose="020B0604020202020204" pitchFamily="34" charset="0"/>
              <a:cs typeface="Arial" panose="020B0604020202020204" pitchFamily="34" charset="0"/>
            </a:endParaRPr>
          </a:p>
        </p:txBody>
      </p:sp>
      <p:sp>
        <p:nvSpPr>
          <p:cNvPr id="30724" name="Rectangle 3">
            <a:extLst>
              <a:ext uri="{FF2B5EF4-FFF2-40B4-BE49-F238E27FC236}">
                <a16:creationId xmlns:a16="http://schemas.microsoft.com/office/drawing/2014/main" id="{5E93EFD8-48EF-3A58-8AF9-5D1FA7667919}"/>
              </a:ext>
            </a:extLst>
          </p:cNvPr>
          <p:cNvSpPr>
            <a:spLocks noChangeArrowheads="1"/>
          </p:cNvSpPr>
          <p:nvPr/>
        </p:nvSpPr>
        <p:spPr bwMode="auto">
          <a:xfrm>
            <a:off x="1714500" y="5638800"/>
            <a:ext cx="8763000"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pPr eaLnBrk="1" hangingPunct="1"/>
            <a:r>
              <a:rPr lang="en-US" altLang="en-US" sz="1400" dirty="0">
                <a:solidFill>
                  <a:srgbClr val="000000"/>
                </a:solidFill>
                <a:latin typeface="Arial" panose="020B0604020202020204" pitchFamily="34" charset="0"/>
                <a:cs typeface="Arial" panose="020B0604020202020204" pitchFamily="34" charset="0"/>
              </a:rPr>
              <a:t> A neuron connecting to a skeletal muscle.</a:t>
            </a:r>
            <a:endParaRPr lang="en-US" altLang="en-US" sz="4000" dirty="0">
              <a:solidFill>
                <a:srgbClr val="000000"/>
              </a:solidFill>
              <a:latin typeface="Helvetica" panose="020B0604020202020204" pitchFamily="34" charset="0"/>
              <a:cs typeface="Arial" panose="020B0604020202020204" pitchFamily="34" charset="0"/>
            </a:endParaRPr>
          </a:p>
        </p:txBody>
      </p:sp>
      <p:pic>
        <p:nvPicPr>
          <p:cNvPr id="30725" name="Picture 4" descr="AAFONCU0">
            <a:extLst>
              <a:ext uri="{FF2B5EF4-FFF2-40B4-BE49-F238E27FC236}">
                <a16:creationId xmlns:a16="http://schemas.microsoft.com/office/drawing/2014/main" id="{78B5814A-362D-362A-7219-015D78908D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762001"/>
            <a:ext cx="8534400" cy="437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a:extLst>
              <a:ext uri="{FF2B5EF4-FFF2-40B4-BE49-F238E27FC236}">
                <a16:creationId xmlns:a16="http://schemas.microsoft.com/office/drawing/2014/main" id="{23319428-36CE-8D6E-A2C1-99AEDC5227E1}"/>
              </a:ext>
            </a:extLst>
          </p:cNvPr>
          <p:cNvSpPr>
            <a:spLocks noGrp="1" noChangeArrowheads="1"/>
          </p:cNvSpPr>
          <p:nvPr>
            <p:ph type="title" idx="4294967295"/>
          </p:nvPr>
        </p:nvSpPr>
        <p:spPr/>
        <p:txBody>
          <a:bodyPr/>
          <a:lstStyle/>
          <a:p>
            <a:pPr eaLnBrk="1" hangingPunct="1">
              <a:defRPr/>
            </a:pPr>
            <a:r>
              <a:rPr lang="en-US" dirty="0"/>
              <a:t>Nervous Tissue </a:t>
            </a:r>
            <a:endParaRPr lang="en-US" sz="2800" dirty="0"/>
          </a:p>
        </p:txBody>
      </p:sp>
      <p:sp>
        <p:nvSpPr>
          <p:cNvPr id="31747" name="Rectangle 3">
            <a:extLst>
              <a:ext uri="{FF2B5EF4-FFF2-40B4-BE49-F238E27FC236}">
                <a16:creationId xmlns:a16="http://schemas.microsoft.com/office/drawing/2014/main" id="{C1F57AB5-24FA-87A7-E169-10B4AED826AD}"/>
              </a:ext>
            </a:extLst>
          </p:cNvPr>
          <p:cNvSpPr>
            <a:spLocks noGrp="1" noChangeArrowheads="1"/>
          </p:cNvSpPr>
          <p:nvPr>
            <p:ph type="body" idx="4294967295"/>
          </p:nvPr>
        </p:nvSpPr>
        <p:spPr/>
        <p:txBody>
          <a:bodyPr/>
          <a:lstStyle/>
          <a:p>
            <a:pPr marL="338138" indent="-338138"/>
            <a:r>
              <a:rPr lang="en-US" altLang="en-US"/>
              <a:t>Neurons can be classified by how they look (structure) or what they do (function)</a:t>
            </a:r>
          </a:p>
          <a:p>
            <a:pPr marL="338138" indent="-338138"/>
            <a:r>
              <a:rPr lang="en-US" altLang="en-US"/>
              <a:t>Input neurons are known as sensory neurons while output neurons are known as motor neurons</a:t>
            </a:r>
          </a:p>
          <a:p>
            <a:pPr marL="338138" indent="-338138"/>
            <a:r>
              <a:rPr lang="en-US" altLang="en-US"/>
              <a:t>Neurons which carry information between neurons are called interneurons (inter – between) or association neurons</a:t>
            </a: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3906205-E280-22FC-5A60-B7F53431AC4A}"/>
              </a:ext>
            </a:extLst>
          </p:cNvPr>
          <p:cNvSpPr>
            <a:spLocks noGrp="1"/>
          </p:cNvSpPr>
          <p:nvPr>
            <p:ph type="title"/>
          </p:nvPr>
        </p:nvSpPr>
        <p:spPr>
          <a:xfrm>
            <a:off x="3395565" y="2076990"/>
            <a:ext cx="8911687" cy="1280890"/>
          </a:xfrm>
        </p:spPr>
        <p:txBody>
          <a:bodyPr/>
          <a:lstStyle/>
          <a:p>
            <a:r>
              <a:rPr lang="sr-Latn-RS" sz="4000" b="1" dirty="0"/>
              <a:t>Brain infections</a:t>
            </a:r>
            <a:br>
              <a:rPr lang="en-US" dirty="0"/>
            </a:br>
            <a:endParaRPr lang="en-US" dirty="0"/>
          </a:p>
        </p:txBody>
      </p:sp>
    </p:spTree>
    <p:extLst>
      <p:ext uri="{BB962C8B-B14F-4D97-AF65-F5344CB8AC3E}">
        <p14:creationId xmlns:p14="http://schemas.microsoft.com/office/powerpoint/2010/main" val="9187116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a:extLst>
              <a:ext uri="{FF2B5EF4-FFF2-40B4-BE49-F238E27FC236}">
                <a16:creationId xmlns:a16="http://schemas.microsoft.com/office/drawing/2014/main" id="{644FE81F-0F2F-A96D-FCFC-472B3F9DD0E1}"/>
              </a:ext>
            </a:extLst>
          </p:cNvPr>
          <p:cNvSpPr>
            <a:spLocks noGrp="1" noChangeArrowheads="1"/>
          </p:cNvSpPr>
          <p:nvPr>
            <p:ph type="title" idx="4294967295"/>
          </p:nvPr>
        </p:nvSpPr>
        <p:spPr/>
        <p:txBody>
          <a:bodyPr/>
          <a:lstStyle/>
          <a:p>
            <a:pPr eaLnBrk="1" hangingPunct="1">
              <a:defRPr/>
            </a:pPr>
            <a:r>
              <a:rPr lang="en-US"/>
              <a:t>How Neurons Work</a:t>
            </a:r>
          </a:p>
        </p:txBody>
      </p:sp>
      <p:sp>
        <p:nvSpPr>
          <p:cNvPr id="32771" name="Rectangle 3">
            <a:extLst>
              <a:ext uri="{FF2B5EF4-FFF2-40B4-BE49-F238E27FC236}">
                <a16:creationId xmlns:a16="http://schemas.microsoft.com/office/drawing/2014/main" id="{94B80007-BAF2-C67A-A8CD-42588C129478}"/>
              </a:ext>
            </a:extLst>
          </p:cNvPr>
          <p:cNvSpPr>
            <a:spLocks noGrp="1" noChangeArrowheads="1"/>
          </p:cNvSpPr>
          <p:nvPr>
            <p:ph type="body" idx="4294967295"/>
          </p:nvPr>
        </p:nvSpPr>
        <p:spPr/>
        <p:txBody>
          <a:bodyPr/>
          <a:lstStyle/>
          <a:p>
            <a:pPr marL="338138" indent="-338138">
              <a:lnSpc>
                <a:spcPct val="95000"/>
              </a:lnSpc>
            </a:pPr>
            <a:r>
              <a:rPr lang="en-US" altLang="en-US"/>
              <a:t>Neurons are called excitable cells; this simply means that if cell is stimulated it can carry small electrical charge</a:t>
            </a:r>
          </a:p>
          <a:p>
            <a:pPr marL="338138" indent="-338138">
              <a:lnSpc>
                <a:spcPct val="95000"/>
              </a:lnSpc>
            </a:pPr>
            <a:r>
              <a:rPr lang="en-US" altLang="en-US"/>
              <a:t>Each time charged particles flow across cell membrane, there is tiny charge generated</a:t>
            </a: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146EAB8-A3C9-48AB-8A3D-603815B69345}"/>
              </a:ext>
            </a:extLst>
          </p:cNvPr>
          <p:cNvSpPr txBox="1"/>
          <p:nvPr/>
        </p:nvSpPr>
        <p:spPr>
          <a:xfrm>
            <a:off x="1970484" y="446484"/>
            <a:ext cx="8697516" cy="1455911"/>
          </a:xfrm>
          <a:prstGeom prst="rect">
            <a:avLst/>
          </a:prstGeom>
          <a:noFill/>
        </p:spPr>
        <p:txBody>
          <a:bodyPr vert="horz" rtlCol="0">
            <a:spAutoFit/>
          </a:bodyPr>
          <a:lstStyle/>
          <a:p>
            <a:r>
              <a:rPr lang="en-IN" sz="1266"/>
              <a:t>
    Meningitis:  &lt;ul&gt;&lt;li&gt;Inflammation of Meninges. &lt;/li&gt;&lt;/ul&gt;&lt;ul&gt;&lt;li&gt;Leptomeningitis – Subarachnoid &amp; Pia. &lt;/li&gt;&lt;/ul&gt;&lt;ul&gt;&lt;li&gt;Pachymeningitis – Dura (Local trauma) &lt;/li&gt;&lt;/ul&gt;&lt;ul&gt;&lt;li&gt;Meningoencephalitis  – + Brain. &lt;/li&gt;&lt;/ul&gt;&lt;ul&gt;&lt;li&gt;Aetiologic Types: &lt;/li&gt;&lt;/ul&gt;&lt;ul&gt;&lt;ul&gt;&lt;li&gt;Infective  – Septic &amp; Aseptic (B, V, F &amp; TB) &lt;/li&gt;&lt;/ul&gt;&lt;/ul&gt;&lt;ul&gt;&lt;ul&gt;&lt;li&gt;Chemical – Drugs. &lt;/li&gt;&lt;/ul&gt;&lt;/ul&gt;&lt;ul&gt;&lt;ul&gt;&lt;li&gt;Carcinomatous – metastasis. &lt;/li&gt;&lt;/ul&gt;&lt;/ul&gt;</a:t>
            </a:r>
          </a:p>
        </p:txBody>
      </p:sp>
      <p:sp>
        <p:nvSpPr>
          <p:cNvPr id="2" name="Title 1">
            <a:extLst>
              <a:ext uri="{FF2B5EF4-FFF2-40B4-BE49-F238E27FC236}">
                <a16:creationId xmlns:a16="http://schemas.microsoft.com/office/drawing/2014/main" id="{5303E655-6DC7-4A9B-B028-8436CA55D5F1}"/>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1136A598-D963-49E7-A29C-1FC8D0C00DB5}"/>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5EB50F22-F6C9-4E0E-A5FC-B5B3636B44EB}"/>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798004347"/>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A2FF522-4807-48BA-A176-B2B09BBD1058}"/>
              </a:ext>
            </a:extLst>
          </p:cNvPr>
          <p:cNvSpPr txBox="1"/>
          <p:nvPr/>
        </p:nvSpPr>
        <p:spPr>
          <a:xfrm>
            <a:off x="1970484" y="446484"/>
            <a:ext cx="8697516" cy="1066318"/>
          </a:xfrm>
          <a:prstGeom prst="rect">
            <a:avLst/>
          </a:prstGeom>
          <a:noFill/>
        </p:spPr>
        <p:txBody>
          <a:bodyPr vert="horz" rtlCol="0">
            <a:spAutoFit/>
          </a:bodyPr>
          <a:lstStyle/>
          <a:p>
            <a:r>
              <a:rPr lang="en-IN" sz="1266"/>
              <a:t>
    Septic Meningitis: common causes S. pneumoniae ,  N. meningitidis , Mycobacteria, Cryptococci Adults N. meningitidis ,  S. pneumoniae Children Neisseria meningitidis, Haemophilus influenzae, Streptococcus pneumoniae Infants Group B Streptococci,  Escherichia coli ,  Listeria monocytogenes Neonates Causes Age</a:t>
            </a:r>
          </a:p>
        </p:txBody>
      </p:sp>
      <p:sp>
        <p:nvSpPr>
          <p:cNvPr id="2" name="Title 1">
            <a:extLst>
              <a:ext uri="{FF2B5EF4-FFF2-40B4-BE49-F238E27FC236}">
                <a16:creationId xmlns:a16="http://schemas.microsoft.com/office/drawing/2014/main" id="{D65EB5FB-7005-4369-9F4D-6FEE7953DAFD}"/>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8E748016-F95F-4D02-A7BA-FF3BF8E859C2}"/>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8DDEBF16-F602-49BF-9506-78BDF5E947EA}"/>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288512923"/>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44E1EAC-7144-4407-8F45-A554AAC4067F}"/>
              </a:ext>
            </a:extLst>
          </p:cNvPr>
          <p:cNvSpPr txBox="1"/>
          <p:nvPr/>
        </p:nvSpPr>
        <p:spPr>
          <a:xfrm>
            <a:off x="1970484" y="446484"/>
            <a:ext cx="8697516" cy="676724"/>
          </a:xfrm>
          <a:prstGeom prst="rect">
            <a:avLst/>
          </a:prstGeom>
          <a:noFill/>
        </p:spPr>
        <p:txBody>
          <a:bodyPr vert="horz" rtlCol="0">
            <a:spAutoFit/>
          </a:bodyPr>
          <a:lstStyle/>
          <a:p>
            <a:r>
              <a:rPr lang="en-IN" sz="1266"/>
              <a:t>.
    Septic Meningitis</a:t>
            </a:r>
          </a:p>
        </p:txBody>
      </p:sp>
      <p:sp>
        <p:nvSpPr>
          <p:cNvPr id="2" name="Title 1">
            <a:extLst>
              <a:ext uri="{FF2B5EF4-FFF2-40B4-BE49-F238E27FC236}">
                <a16:creationId xmlns:a16="http://schemas.microsoft.com/office/drawing/2014/main" id="{B7592519-6095-48BE-92BC-B747E683A2B6}"/>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F56EE5BC-D95E-415E-9FD3-244820DEC4BF}"/>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87315C49-BED2-4997-8DAA-5110C9F77D93}"/>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54815122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12C69A8-CE82-4FA5-86BF-AEAD85513F61}"/>
              </a:ext>
            </a:extLst>
          </p:cNvPr>
          <p:cNvSpPr txBox="1"/>
          <p:nvPr/>
        </p:nvSpPr>
        <p:spPr>
          <a:xfrm>
            <a:off x="1970484" y="446484"/>
            <a:ext cx="8697516" cy="676724"/>
          </a:xfrm>
          <a:prstGeom prst="rect">
            <a:avLst/>
          </a:prstGeom>
          <a:noFill/>
        </p:spPr>
        <p:txBody>
          <a:bodyPr vert="horz" rtlCol="0">
            <a:spAutoFit/>
          </a:bodyPr>
          <a:lstStyle/>
          <a:p>
            <a:r>
              <a:rPr lang="en-IN" sz="1266"/>
              <a:t>.
    Septic Meningitis</a:t>
            </a:r>
          </a:p>
        </p:txBody>
      </p:sp>
      <p:sp>
        <p:nvSpPr>
          <p:cNvPr id="2" name="Title 1">
            <a:extLst>
              <a:ext uri="{FF2B5EF4-FFF2-40B4-BE49-F238E27FC236}">
                <a16:creationId xmlns:a16="http://schemas.microsoft.com/office/drawing/2014/main" id="{675BD015-BDF2-43DE-82EB-DF7EA2439FBC}"/>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47A4E613-73E4-451D-B5A5-A629AE46A317}"/>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A4BB775C-79D4-4564-92C2-7B65E3274518}"/>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617276384"/>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ADB7DBB-8FE2-4581-8BE6-8B827EA91669}"/>
              </a:ext>
            </a:extLst>
          </p:cNvPr>
          <p:cNvSpPr txBox="1"/>
          <p:nvPr/>
        </p:nvSpPr>
        <p:spPr>
          <a:xfrm>
            <a:off x="1970484" y="446484"/>
            <a:ext cx="8697516" cy="676724"/>
          </a:xfrm>
          <a:prstGeom prst="rect">
            <a:avLst/>
          </a:prstGeom>
          <a:noFill/>
        </p:spPr>
        <p:txBody>
          <a:bodyPr vert="horz" rtlCol="0">
            <a:spAutoFit/>
          </a:bodyPr>
          <a:lstStyle/>
          <a:p>
            <a:r>
              <a:rPr lang="en-IN" sz="1266"/>
              <a:t>.
    Septic Meningitis</a:t>
            </a:r>
          </a:p>
        </p:txBody>
      </p:sp>
      <p:sp>
        <p:nvSpPr>
          <p:cNvPr id="2" name="Title 1">
            <a:extLst>
              <a:ext uri="{FF2B5EF4-FFF2-40B4-BE49-F238E27FC236}">
                <a16:creationId xmlns:a16="http://schemas.microsoft.com/office/drawing/2014/main" id="{E0CF6F2D-68BA-4AF9-B3B3-CFEEB8D7E63D}"/>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883BC16D-078F-4086-B2A6-6EDC838AD688}"/>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3CEAA524-C7D2-4B7C-997A-BDD5C74ADDA1}"/>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181919134"/>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7DC3CB0-79B0-42BE-9F01-EE1A6299E5C7}"/>
              </a:ext>
            </a:extLst>
          </p:cNvPr>
          <p:cNvSpPr txBox="1"/>
          <p:nvPr/>
        </p:nvSpPr>
        <p:spPr>
          <a:xfrm>
            <a:off x="1970484" y="446484"/>
            <a:ext cx="8697516" cy="676724"/>
          </a:xfrm>
          <a:prstGeom prst="rect">
            <a:avLst/>
          </a:prstGeom>
          <a:noFill/>
        </p:spPr>
        <p:txBody>
          <a:bodyPr vert="horz" rtlCol="0">
            <a:spAutoFit/>
          </a:bodyPr>
          <a:lstStyle/>
          <a:p>
            <a:r>
              <a:rPr lang="en-IN" sz="1266"/>
              <a:t>.
    Septic Meningitis</a:t>
            </a:r>
          </a:p>
        </p:txBody>
      </p:sp>
      <p:sp>
        <p:nvSpPr>
          <p:cNvPr id="2" name="Title 1">
            <a:extLst>
              <a:ext uri="{FF2B5EF4-FFF2-40B4-BE49-F238E27FC236}">
                <a16:creationId xmlns:a16="http://schemas.microsoft.com/office/drawing/2014/main" id="{DE5DD40C-9CD1-4D1F-9066-F20852D22BB4}"/>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4F3C61C6-5606-429A-8B49-C91A0422B9A9}"/>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E0BD19B8-27B0-4510-AB2B-D8D6EE9FCC1F}"/>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978963166"/>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2713172-C40A-4EBA-997C-238D37A28ACF}"/>
              </a:ext>
            </a:extLst>
          </p:cNvPr>
          <p:cNvSpPr txBox="1"/>
          <p:nvPr/>
        </p:nvSpPr>
        <p:spPr>
          <a:xfrm>
            <a:off x="1970484" y="446484"/>
            <a:ext cx="8697516" cy="676724"/>
          </a:xfrm>
          <a:prstGeom prst="rect">
            <a:avLst/>
          </a:prstGeom>
          <a:noFill/>
        </p:spPr>
        <p:txBody>
          <a:bodyPr vert="horz" rtlCol="0">
            <a:spAutoFit/>
          </a:bodyPr>
          <a:lstStyle/>
          <a:p>
            <a:r>
              <a:rPr lang="en-IN" sz="1266"/>
              <a:t>.
    Septic Meningitis</a:t>
            </a:r>
          </a:p>
        </p:txBody>
      </p:sp>
      <p:sp>
        <p:nvSpPr>
          <p:cNvPr id="2" name="Title 1">
            <a:extLst>
              <a:ext uri="{FF2B5EF4-FFF2-40B4-BE49-F238E27FC236}">
                <a16:creationId xmlns:a16="http://schemas.microsoft.com/office/drawing/2014/main" id="{85D12063-38C6-4BB1-8E95-5B0938BC788C}"/>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CDC9C343-BB49-4124-ABA1-B5A7F9D657EC}"/>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9168619E-C0BA-43CA-8976-702870FADD86}"/>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1131238"/>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E9A329C-623A-4FB4-8093-F1AAF282607F}"/>
              </a:ext>
            </a:extLst>
          </p:cNvPr>
          <p:cNvSpPr txBox="1"/>
          <p:nvPr/>
        </p:nvSpPr>
        <p:spPr>
          <a:xfrm>
            <a:off x="1970484" y="446484"/>
            <a:ext cx="8697516" cy="676724"/>
          </a:xfrm>
          <a:prstGeom prst="rect">
            <a:avLst/>
          </a:prstGeom>
          <a:noFill/>
        </p:spPr>
        <p:txBody>
          <a:bodyPr vert="horz" rtlCol="0">
            <a:spAutoFit/>
          </a:bodyPr>
          <a:lstStyle/>
          <a:p>
            <a:r>
              <a:rPr lang="en-IN" sz="1266"/>
              <a:t>.
    Septic Meningitis</a:t>
            </a:r>
          </a:p>
        </p:txBody>
      </p:sp>
      <p:sp>
        <p:nvSpPr>
          <p:cNvPr id="2" name="Title 1">
            <a:extLst>
              <a:ext uri="{FF2B5EF4-FFF2-40B4-BE49-F238E27FC236}">
                <a16:creationId xmlns:a16="http://schemas.microsoft.com/office/drawing/2014/main" id="{53D1971E-AF4F-4A8D-A700-8A812CF27D54}"/>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885AE9CB-0E8B-46B2-B752-4B9B66F7A227}"/>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D0DF00B0-A8BA-4316-B4F1-D2AB44BF2FD5}"/>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964199106"/>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43ECF65-526C-4327-80A5-E40A33829340}"/>
              </a:ext>
            </a:extLst>
          </p:cNvPr>
          <p:cNvSpPr txBox="1"/>
          <p:nvPr/>
        </p:nvSpPr>
        <p:spPr>
          <a:xfrm>
            <a:off x="1970484" y="446485"/>
            <a:ext cx="8697516" cy="871521"/>
          </a:xfrm>
          <a:prstGeom prst="rect">
            <a:avLst/>
          </a:prstGeom>
          <a:noFill/>
        </p:spPr>
        <p:txBody>
          <a:bodyPr vert="horz" rtlCol="0">
            <a:spAutoFit/>
          </a:bodyPr>
          <a:lstStyle/>
          <a:p>
            <a:r>
              <a:rPr lang="en-IN" sz="1266"/>
              <a:t>.
    Pneumococcal Meningitis: Retraction of dura reveals leptomeninges which are edematous and have multiple small hemorrhagic foci (red) note greenish pus covering brain.</a:t>
            </a:r>
          </a:p>
        </p:txBody>
      </p:sp>
      <p:sp>
        <p:nvSpPr>
          <p:cNvPr id="2" name="Title 1">
            <a:extLst>
              <a:ext uri="{FF2B5EF4-FFF2-40B4-BE49-F238E27FC236}">
                <a16:creationId xmlns:a16="http://schemas.microsoft.com/office/drawing/2014/main" id="{35C35EC4-AC1C-4FAB-853B-8B03E36BD93B}"/>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C4225C27-573C-4A1F-A4DD-01FDD7BC0025}"/>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B302C839-CE46-4D30-B273-B60F09933EAD}"/>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563254551"/>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B1747E1-FBE4-4288-B61F-CCFD8780C967}"/>
              </a:ext>
            </a:extLst>
          </p:cNvPr>
          <p:cNvSpPr txBox="1"/>
          <p:nvPr/>
        </p:nvSpPr>
        <p:spPr>
          <a:xfrm>
            <a:off x="1970484" y="446484"/>
            <a:ext cx="8697516" cy="676724"/>
          </a:xfrm>
          <a:prstGeom prst="rect">
            <a:avLst/>
          </a:prstGeom>
          <a:noFill/>
        </p:spPr>
        <p:txBody>
          <a:bodyPr vert="horz" rtlCol="0">
            <a:spAutoFit/>
          </a:bodyPr>
          <a:lstStyle/>
          <a:p>
            <a:r>
              <a:rPr lang="en-IN" sz="1266"/>
              <a:t>.
    Septic Meningitis</a:t>
            </a:r>
          </a:p>
        </p:txBody>
      </p:sp>
      <p:sp>
        <p:nvSpPr>
          <p:cNvPr id="2" name="Title 1">
            <a:extLst>
              <a:ext uri="{FF2B5EF4-FFF2-40B4-BE49-F238E27FC236}">
                <a16:creationId xmlns:a16="http://schemas.microsoft.com/office/drawing/2014/main" id="{604503FE-3084-4EF5-9A89-A07C76F95985}"/>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D8436485-4170-46EB-BE8B-535261AE76ED}"/>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BA34332D-DB2C-45DA-97C9-B83FE50B3528}"/>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5481129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4754" name="Rectangle 2">
            <a:extLst>
              <a:ext uri="{FF2B5EF4-FFF2-40B4-BE49-F238E27FC236}">
                <a16:creationId xmlns:a16="http://schemas.microsoft.com/office/drawing/2014/main" id="{3658C8E8-F3AF-A91C-4DB9-C3CC251B9B27}"/>
              </a:ext>
            </a:extLst>
          </p:cNvPr>
          <p:cNvSpPr>
            <a:spLocks noGrp="1" noChangeArrowheads="1"/>
          </p:cNvSpPr>
          <p:nvPr>
            <p:ph type="title" idx="4294967295"/>
          </p:nvPr>
        </p:nvSpPr>
        <p:spPr/>
        <p:txBody>
          <a:bodyPr/>
          <a:lstStyle/>
          <a:p>
            <a:pPr eaLnBrk="1" hangingPunct="1">
              <a:defRPr/>
            </a:pPr>
            <a:r>
              <a:rPr lang="en-US" dirty="0"/>
              <a:t>How Neurons Work </a:t>
            </a:r>
            <a:endParaRPr lang="en-US" sz="2800" dirty="0"/>
          </a:p>
        </p:txBody>
      </p:sp>
      <p:sp>
        <p:nvSpPr>
          <p:cNvPr id="33795" name="Rectangle 3">
            <a:extLst>
              <a:ext uri="{FF2B5EF4-FFF2-40B4-BE49-F238E27FC236}">
                <a16:creationId xmlns:a16="http://schemas.microsoft.com/office/drawing/2014/main" id="{76EFEC76-488E-CC62-2471-ABABAAA51618}"/>
              </a:ext>
            </a:extLst>
          </p:cNvPr>
          <p:cNvSpPr>
            <a:spLocks noGrp="1" noChangeArrowheads="1"/>
          </p:cNvSpPr>
          <p:nvPr>
            <p:ph type="body" idx="4294967295"/>
          </p:nvPr>
        </p:nvSpPr>
        <p:spPr/>
        <p:txBody>
          <a:bodyPr/>
          <a:lstStyle/>
          <a:p>
            <a:pPr marL="338138" indent="-338138">
              <a:lnSpc>
                <a:spcPct val="95000"/>
              </a:lnSpc>
            </a:pPr>
            <a:r>
              <a:rPr lang="en-US" altLang="en-US"/>
              <a:t>All three muscle types are excitable cells, as are many gland cells</a:t>
            </a:r>
          </a:p>
          <a:p>
            <a:pPr marL="338138" indent="-338138">
              <a:lnSpc>
                <a:spcPct val="95000"/>
              </a:lnSpc>
            </a:pPr>
            <a:r>
              <a:rPr lang="en-US" altLang="en-US"/>
              <a:t>Cells are like miniature batteries, able to generate tiny currents simply by changing permeability of their membranes</a:t>
            </a: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E42F4F6-BBD4-41E1-9B1C-ADDB0E77B559}"/>
              </a:ext>
            </a:extLst>
          </p:cNvPr>
          <p:cNvSpPr txBox="1"/>
          <p:nvPr/>
        </p:nvSpPr>
        <p:spPr>
          <a:xfrm>
            <a:off x="1970484" y="446484"/>
            <a:ext cx="8697516" cy="676724"/>
          </a:xfrm>
          <a:prstGeom prst="rect">
            <a:avLst/>
          </a:prstGeom>
          <a:noFill/>
        </p:spPr>
        <p:txBody>
          <a:bodyPr vert="horz" rtlCol="0">
            <a:spAutoFit/>
          </a:bodyPr>
          <a:lstStyle/>
          <a:p>
            <a:r>
              <a:rPr lang="en-IN" sz="1266"/>
              <a:t>.
    Septic Meningitis-Microscopy</a:t>
            </a:r>
          </a:p>
        </p:txBody>
      </p:sp>
      <p:sp>
        <p:nvSpPr>
          <p:cNvPr id="2" name="Title 1">
            <a:extLst>
              <a:ext uri="{FF2B5EF4-FFF2-40B4-BE49-F238E27FC236}">
                <a16:creationId xmlns:a16="http://schemas.microsoft.com/office/drawing/2014/main" id="{BC753BA6-D42A-4775-8DFE-9DFC306603B8}"/>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7DD6B316-C6D2-4E2C-A12A-1797220402F6}"/>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2A958099-94EF-4C71-8B57-1E43A8FCD250}"/>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68780733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242FECB-8D98-4BAC-BAE0-433BB019D6AE}"/>
              </a:ext>
            </a:extLst>
          </p:cNvPr>
          <p:cNvSpPr txBox="1"/>
          <p:nvPr/>
        </p:nvSpPr>
        <p:spPr>
          <a:xfrm>
            <a:off x="1970484" y="446484"/>
            <a:ext cx="8697516" cy="676724"/>
          </a:xfrm>
          <a:prstGeom prst="rect">
            <a:avLst/>
          </a:prstGeom>
          <a:noFill/>
        </p:spPr>
        <p:txBody>
          <a:bodyPr vert="horz" rtlCol="0">
            <a:spAutoFit/>
          </a:bodyPr>
          <a:lstStyle/>
          <a:p>
            <a:r>
              <a:rPr lang="en-IN" sz="1266"/>
              <a:t>.
    Septic Meningitis-Spinal fluid</a:t>
            </a:r>
          </a:p>
        </p:txBody>
      </p:sp>
      <p:sp>
        <p:nvSpPr>
          <p:cNvPr id="2" name="Title 1">
            <a:extLst>
              <a:ext uri="{FF2B5EF4-FFF2-40B4-BE49-F238E27FC236}">
                <a16:creationId xmlns:a16="http://schemas.microsoft.com/office/drawing/2014/main" id="{64D2C21D-63AA-41AD-B6AC-5E66640B30CC}"/>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37BC96B9-251E-4CDE-AE5C-FE97D6119EAC}"/>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A2C1B62D-A195-4EBD-BDEA-BD9893736F74}"/>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43843954"/>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AA3B561-AC8C-4FBB-9D6B-10792C474CE3}"/>
              </a:ext>
            </a:extLst>
          </p:cNvPr>
          <p:cNvSpPr txBox="1"/>
          <p:nvPr/>
        </p:nvSpPr>
        <p:spPr>
          <a:xfrm>
            <a:off x="1970484" y="446484"/>
            <a:ext cx="8697516" cy="676724"/>
          </a:xfrm>
          <a:prstGeom prst="rect">
            <a:avLst/>
          </a:prstGeom>
          <a:noFill/>
        </p:spPr>
        <p:txBody>
          <a:bodyPr vert="horz" rtlCol="0">
            <a:spAutoFit/>
          </a:bodyPr>
          <a:lstStyle/>
          <a:p>
            <a:r>
              <a:rPr lang="en-IN" sz="1266"/>
              <a:t>.
    Septic Meningitis-Spinal fluid</a:t>
            </a:r>
          </a:p>
        </p:txBody>
      </p:sp>
      <p:sp>
        <p:nvSpPr>
          <p:cNvPr id="2" name="Title 1">
            <a:extLst>
              <a:ext uri="{FF2B5EF4-FFF2-40B4-BE49-F238E27FC236}">
                <a16:creationId xmlns:a16="http://schemas.microsoft.com/office/drawing/2014/main" id="{7A1D9028-805E-441A-8D48-852EE1C6986D}"/>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DEA88441-74EB-423A-80C4-774CCF3616F9}"/>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A37065E1-79B0-4F26-A3BB-7AB7DFA2C57E}"/>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92858617"/>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AEC0527-5773-40DB-B6B2-22A0E42F23B7}"/>
              </a:ext>
            </a:extLst>
          </p:cNvPr>
          <p:cNvSpPr txBox="1"/>
          <p:nvPr/>
        </p:nvSpPr>
        <p:spPr>
          <a:xfrm>
            <a:off x="1970484" y="446484"/>
            <a:ext cx="8697516" cy="676724"/>
          </a:xfrm>
          <a:prstGeom prst="rect">
            <a:avLst/>
          </a:prstGeom>
          <a:noFill/>
        </p:spPr>
        <p:txBody>
          <a:bodyPr vert="horz" rtlCol="0">
            <a:spAutoFit/>
          </a:bodyPr>
          <a:lstStyle/>
          <a:p>
            <a:r>
              <a:rPr lang="en-IN" sz="1266"/>
              <a:t>.
    Viral Meningitis: Perivascular cuffs of lymphocytes and Microglial nodules</a:t>
            </a:r>
          </a:p>
        </p:txBody>
      </p:sp>
      <p:sp>
        <p:nvSpPr>
          <p:cNvPr id="2" name="Title 1">
            <a:extLst>
              <a:ext uri="{FF2B5EF4-FFF2-40B4-BE49-F238E27FC236}">
                <a16:creationId xmlns:a16="http://schemas.microsoft.com/office/drawing/2014/main" id="{553BC396-87C6-4568-8F4C-E511D1733E23}"/>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B58233C7-E0F7-46E4-937E-A59FC37D516B}"/>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A8252F87-67FE-4844-833D-F8452FDC1997}"/>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126767818"/>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922077A-EF33-4E63-9119-FE319B71AB77}"/>
              </a:ext>
            </a:extLst>
          </p:cNvPr>
          <p:cNvSpPr txBox="1"/>
          <p:nvPr/>
        </p:nvSpPr>
        <p:spPr>
          <a:xfrm>
            <a:off x="1970484" y="446484"/>
            <a:ext cx="8697516" cy="676724"/>
          </a:xfrm>
          <a:prstGeom prst="rect">
            <a:avLst/>
          </a:prstGeom>
          <a:noFill/>
        </p:spPr>
        <p:txBody>
          <a:bodyPr vert="horz" rtlCol="0">
            <a:spAutoFit/>
          </a:bodyPr>
          <a:lstStyle/>
          <a:p>
            <a:r>
              <a:rPr lang="en-IN" sz="1266"/>
              <a:t>.
    HIV Meningoencephalitis: Perivascular Lymphocytes  Microglial nodule  and multinucleated giant cells</a:t>
            </a:r>
          </a:p>
        </p:txBody>
      </p:sp>
      <p:sp>
        <p:nvSpPr>
          <p:cNvPr id="2" name="Title 1">
            <a:extLst>
              <a:ext uri="{FF2B5EF4-FFF2-40B4-BE49-F238E27FC236}">
                <a16:creationId xmlns:a16="http://schemas.microsoft.com/office/drawing/2014/main" id="{C679759A-FF58-47D7-8440-77652FC1A631}"/>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FAD582F2-590D-444D-AD90-0372BBA5B36D}"/>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F7496480-9F4B-4E60-8702-5A07EA6CE7EB}"/>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062644954"/>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467476-2370-45CC-B5E3-6393F7B8F4EA}"/>
              </a:ext>
            </a:extLst>
          </p:cNvPr>
          <p:cNvSpPr txBox="1"/>
          <p:nvPr/>
        </p:nvSpPr>
        <p:spPr>
          <a:xfrm>
            <a:off x="1970484" y="446484"/>
            <a:ext cx="8697516" cy="676724"/>
          </a:xfrm>
          <a:prstGeom prst="rect">
            <a:avLst/>
          </a:prstGeom>
          <a:noFill/>
        </p:spPr>
        <p:txBody>
          <a:bodyPr vert="horz" rtlCol="0">
            <a:spAutoFit/>
          </a:bodyPr>
          <a:lstStyle/>
          <a:p>
            <a:r>
              <a:rPr lang="en-IN" sz="1266"/>
              <a:t>.
    HIV Encephalitis:   Perivascular lymphocytic cuff, Microglial nodule &amp; Giant Cells.</a:t>
            </a:r>
          </a:p>
        </p:txBody>
      </p:sp>
      <p:sp>
        <p:nvSpPr>
          <p:cNvPr id="2" name="Title 1">
            <a:extLst>
              <a:ext uri="{FF2B5EF4-FFF2-40B4-BE49-F238E27FC236}">
                <a16:creationId xmlns:a16="http://schemas.microsoft.com/office/drawing/2014/main" id="{0B2FB21C-F1C6-4DF2-ACE2-9693849ABEB3}"/>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ED3D9395-D4BD-4B4A-90A7-FAF96080B1A2}"/>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6EB7DE08-A183-4E95-BD5A-377C87CEC446}"/>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374002253"/>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E71CFD2-D581-4D04-894D-D971E74835FC}"/>
              </a:ext>
            </a:extLst>
          </p:cNvPr>
          <p:cNvSpPr txBox="1"/>
          <p:nvPr/>
        </p:nvSpPr>
        <p:spPr>
          <a:xfrm>
            <a:off x="1970484" y="446484"/>
            <a:ext cx="8697516" cy="676724"/>
          </a:xfrm>
          <a:prstGeom prst="rect">
            <a:avLst/>
          </a:prstGeom>
          <a:noFill/>
        </p:spPr>
        <p:txBody>
          <a:bodyPr vert="horz" rtlCol="0">
            <a:spAutoFit/>
          </a:bodyPr>
          <a:lstStyle/>
          <a:p>
            <a:r>
              <a:rPr lang="en-IN" sz="1266"/>
              <a:t>.
    Herpes Encephalitis: Destruction of inferior frontal and anterior temporal lobes – necrotizing inflammation</a:t>
            </a:r>
          </a:p>
        </p:txBody>
      </p:sp>
      <p:sp>
        <p:nvSpPr>
          <p:cNvPr id="2" name="Title 1">
            <a:extLst>
              <a:ext uri="{FF2B5EF4-FFF2-40B4-BE49-F238E27FC236}">
                <a16:creationId xmlns:a16="http://schemas.microsoft.com/office/drawing/2014/main" id="{DB6A0FF7-8443-4CA0-9BCB-D02650E2EFC4}"/>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95C52607-1DA2-49F0-89A5-B136E1A551D1}"/>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51E91C7C-2B09-40D6-9229-85C1BA6015AC}"/>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017104152"/>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A0DBA45-D4A6-445D-97DF-FCDC98BD1B52}"/>
              </a:ext>
            </a:extLst>
          </p:cNvPr>
          <p:cNvSpPr txBox="1"/>
          <p:nvPr/>
        </p:nvSpPr>
        <p:spPr>
          <a:xfrm>
            <a:off x="1970484" y="446484"/>
            <a:ext cx="8697516" cy="676724"/>
          </a:xfrm>
          <a:prstGeom prst="rect">
            <a:avLst/>
          </a:prstGeom>
          <a:noFill/>
        </p:spPr>
        <p:txBody>
          <a:bodyPr vert="horz" rtlCol="0">
            <a:spAutoFit/>
          </a:bodyPr>
          <a:lstStyle/>
          <a:p>
            <a:r>
              <a:rPr lang="en-IN" sz="1266"/>
              <a:t>.
    Septic Meningitis - Organisms Organism causing meningitis vary with the age of the patient</a:t>
            </a:r>
          </a:p>
        </p:txBody>
      </p:sp>
      <p:sp>
        <p:nvSpPr>
          <p:cNvPr id="2" name="Title 1">
            <a:extLst>
              <a:ext uri="{FF2B5EF4-FFF2-40B4-BE49-F238E27FC236}">
                <a16:creationId xmlns:a16="http://schemas.microsoft.com/office/drawing/2014/main" id="{7A686DA4-E734-4FD0-A231-24B9CFAE81DF}"/>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6E7CC393-9464-41EB-8F42-EA4CC8FF89D6}"/>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823979DE-71C2-4752-9A8D-65C2812D2A42}"/>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128087181"/>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97A9863-CA42-4A89-BB6D-BF3D8E3C1F45}"/>
              </a:ext>
            </a:extLst>
          </p:cNvPr>
          <p:cNvSpPr txBox="1"/>
          <p:nvPr/>
        </p:nvSpPr>
        <p:spPr>
          <a:xfrm>
            <a:off x="1970484" y="446484"/>
            <a:ext cx="8697516" cy="1455911"/>
          </a:xfrm>
          <a:prstGeom prst="rect">
            <a:avLst/>
          </a:prstGeom>
          <a:noFill/>
        </p:spPr>
        <p:txBody>
          <a:bodyPr vert="horz" rtlCol="0">
            <a:spAutoFit/>
          </a:bodyPr>
          <a:lstStyle/>
          <a:p>
            <a:r>
              <a:rPr lang="en-IN" sz="1266"/>
              <a:t>.
    Meningitis:  &lt;ul&gt;&lt;li&gt;Clinical Features:   &lt;/li&gt;&lt;/ul&gt;&lt;ul&gt;&lt;ul&gt;&lt;li&gt;Headache + Neck stiffness.   &lt;/li&gt;&lt;/ul&gt;&lt;/ul&gt;&lt;ul&gt;&lt;ul&gt;&lt;li&gt;Neurological deficits. &lt;/li&gt;&lt;/ul&gt;&lt;/ul&gt;&lt;ul&gt;&lt;li&gt;Complications:  &lt;/li&gt;&lt;/ul&gt;&lt;ul&gt;&lt;ul&gt;&lt;li&gt;Acute :  Encephalitis, Cerebral infarction, Edema, herniation.  &lt;/li&gt;&lt;/ul&gt;&lt;/ul&gt;&lt;ul&gt;&lt;ul&gt;&lt;li&gt;Late:  Abscess, subdural empyema, epilepsy. &lt;/li&gt;&lt;/ul&gt;&lt;/ul&gt;&lt;ul&gt;&lt;ul&gt;&lt;li&gt;Leptomeningeal fibrosis and consequent hydrocephalus  &lt;/li&gt;&lt;/ul&gt;&lt;/ul&gt;</a:t>
            </a:r>
          </a:p>
        </p:txBody>
      </p:sp>
      <p:sp>
        <p:nvSpPr>
          <p:cNvPr id="2" name="Title 1">
            <a:extLst>
              <a:ext uri="{FF2B5EF4-FFF2-40B4-BE49-F238E27FC236}">
                <a16:creationId xmlns:a16="http://schemas.microsoft.com/office/drawing/2014/main" id="{33020D30-6A11-422D-A613-539D2435439D}"/>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B15FBB81-28F2-4FFF-8DC8-11544AF07185}"/>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824EA4CE-0E19-461F-ACB2-16800F6E9C7B}"/>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81557122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CCC65E8-6CAF-416D-89C3-1BDDD6F9F9D2}"/>
              </a:ext>
            </a:extLst>
          </p:cNvPr>
          <p:cNvSpPr txBox="1"/>
          <p:nvPr/>
        </p:nvSpPr>
        <p:spPr>
          <a:xfrm>
            <a:off x="1970484" y="446485"/>
            <a:ext cx="8697516" cy="1066318"/>
          </a:xfrm>
          <a:prstGeom prst="rect">
            <a:avLst/>
          </a:prstGeom>
          <a:noFill/>
        </p:spPr>
        <p:txBody>
          <a:bodyPr vert="horz" rtlCol="0">
            <a:spAutoFit/>
          </a:bodyPr>
          <a:lstStyle/>
          <a:p>
            <a:r>
              <a:rPr lang="en-IN" sz="1266"/>
              <a:t>.
    Brain Abscess: Cerebral abscess.  Ring enhancement  of developing pseudocapsules, budding of ‘daughter’ lesions, and marked hypodensity of adjacent white matter reflecting severe edema are all characteristic of cerebral abscesses on CT or MR study.</a:t>
            </a:r>
          </a:p>
        </p:txBody>
      </p:sp>
      <p:sp>
        <p:nvSpPr>
          <p:cNvPr id="2" name="Title 1">
            <a:extLst>
              <a:ext uri="{FF2B5EF4-FFF2-40B4-BE49-F238E27FC236}">
                <a16:creationId xmlns:a16="http://schemas.microsoft.com/office/drawing/2014/main" id="{2DE82268-60A9-47FA-A4F1-7A0425FE09DA}"/>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4BDDF2B5-53A3-4EE7-8E65-E7456F680551}"/>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89029E8C-791A-4012-9DE3-474BCCAD941B}"/>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3201620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a:extLst>
              <a:ext uri="{FF2B5EF4-FFF2-40B4-BE49-F238E27FC236}">
                <a16:creationId xmlns:a16="http://schemas.microsoft.com/office/drawing/2014/main" id="{E7466FFE-09DD-8061-DB4B-E23E3C8586C8}"/>
              </a:ext>
            </a:extLst>
          </p:cNvPr>
          <p:cNvSpPr>
            <a:spLocks noGrp="1" noChangeArrowheads="1"/>
          </p:cNvSpPr>
          <p:nvPr>
            <p:ph type="title" idx="4294967295"/>
          </p:nvPr>
        </p:nvSpPr>
        <p:spPr/>
        <p:txBody>
          <a:bodyPr/>
          <a:lstStyle/>
          <a:p>
            <a:pPr eaLnBrk="1" hangingPunct="1">
              <a:defRPr/>
            </a:pPr>
            <a:r>
              <a:rPr lang="en-US" dirty="0"/>
              <a:t>How Neurons Work </a:t>
            </a:r>
            <a:endParaRPr lang="en-US" sz="2800" dirty="0"/>
          </a:p>
        </p:txBody>
      </p:sp>
      <p:sp>
        <p:nvSpPr>
          <p:cNvPr id="34819" name="Rectangle 3">
            <a:extLst>
              <a:ext uri="{FF2B5EF4-FFF2-40B4-BE49-F238E27FC236}">
                <a16:creationId xmlns:a16="http://schemas.microsoft.com/office/drawing/2014/main" id="{3448DB2C-E007-9EA4-E28F-99C2E3DD1FEA}"/>
              </a:ext>
            </a:extLst>
          </p:cNvPr>
          <p:cNvSpPr>
            <a:spLocks noGrp="1" noChangeArrowheads="1"/>
          </p:cNvSpPr>
          <p:nvPr>
            <p:ph type="body" idx="4294967295"/>
          </p:nvPr>
        </p:nvSpPr>
        <p:spPr/>
        <p:txBody>
          <a:bodyPr/>
          <a:lstStyle/>
          <a:p>
            <a:pPr marL="338138" indent="-338138"/>
            <a:r>
              <a:rPr lang="en-US" altLang="en-US"/>
              <a:t>A cell that is not stimulated or excited is called a resting cell; it is said to be polarized</a:t>
            </a:r>
          </a:p>
          <a:p>
            <a:pPr marL="338138" indent="-338138"/>
            <a:r>
              <a:rPr lang="en-US" altLang="en-US"/>
              <a:t>It has difference in charge across membrane, being more negative inside than outside cell</a:t>
            </a: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54F3B9D-633F-4F1B-9539-805679A51E07}"/>
              </a:ext>
            </a:extLst>
          </p:cNvPr>
          <p:cNvSpPr txBox="1"/>
          <p:nvPr/>
        </p:nvSpPr>
        <p:spPr>
          <a:xfrm>
            <a:off x="1970484" y="446484"/>
            <a:ext cx="8697516" cy="676724"/>
          </a:xfrm>
          <a:prstGeom prst="rect">
            <a:avLst/>
          </a:prstGeom>
          <a:noFill/>
        </p:spPr>
        <p:txBody>
          <a:bodyPr vert="horz" rtlCol="0">
            <a:spAutoFit/>
          </a:bodyPr>
          <a:lstStyle/>
          <a:p>
            <a:r>
              <a:rPr lang="en-IN" sz="1266"/>
              <a:t>.
    Brain Abscess:</a:t>
            </a:r>
          </a:p>
        </p:txBody>
      </p:sp>
      <p:sp>
        <p:nvSpPr>
          <p:cNvPr id="2" name="Title 1">
            <a:extLst>
              <a:ext uri="{FF2B5EF4-FFF2-40B4-BE49-F238E27FC236}">
                <a16:creationId xmlns:a16="http://schemas.microsoft.com/office/drawing/2014/main" id="{5074EEB9-2970-41FD-A3B6-0CC6CD21917F}"/>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685E7787-354B-40FF-BDFF-DF6116EADDAB}"/>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CA3DCBA7-3067-4915-B57D-434D70670957}"/>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95721378"/>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F8A2D85-5E6D-4182-8CF0-81B7AEE178D8}"/>
              </a:ext>
            </a:extLst>
          </p:cNvPr>
          <p:cNvSpPr txBox="1"/>
          <p:nvPr/>
        </p:nvSpPr>
        <p:spPr>
          <a:xfrm>
            <a:off x="1970484" y="446484"/>
            <a:ext cx="8697516" cy="676724"/>
          </a:xfrm>
          <a:prstGeom prst="rect">
            <a:avLst/>
          </a:prstGeom>
          <a:noFill/>
        </p:spPr>
        <p:txBody>
          <a:bodyPr vert="horz" rtlCol="0">
            <a:spAutoFit/>
          </a:bodyPr>
          <a:lstStyle/>
          <a:p>
            <a:r>
              <a:rPr lang="en-IN" sz="1266"/>
              <a:t>.
    Brain Abscess: CT Scan Ring enhancement. Surrounding area of inflammation &amp; edema</a:t>
            </a:r>
          </a:p>
        </p:txBody>
      </p:sp>
      <p:sp>
        <p:nvSpPr>
          <p:cNvPr id="2" name="Title 1">
            <a:extLst>
              <a:ext uri="{FF2B5EF4-FFF2-40B4-BE49-F238E27FC236}">
                <a16:creationId xmlns:a16="http://schemas.microsoft.com/office/drawing/2014/main" id="{4179F301-F565-4B5E-9119-40209A860E15}"/>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6DD94B88-8FCC-4D07-87E4-AE8760D0B143}"/>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0ACA90E2-97F5-40EE-A4BF-20F31508DE70}"/>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131211564"/>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DEC5ECA-DB92-4A6D-98D2-B35447E24EC1}"/>
              </a:ext>
            </a:extLst>
          </p:cNvPr>
          <p:cNvSpPr txBox="1"/>
          <p:nvPr/>
        </p:nvSpPr>
        <p:spPr>
          <a:xfrm>
            <a:off x="1970484" y="446484"/>
            <a:ext cx="8697516" cy="676724"/>
          </a:xfrm>
          <a:prstGeom prst="rect">
            <a:avLst/>
          </a:prstGeom>
          <a:noFill/>
        </p:spPr>
        <p:txBody>
          <a:bodyPr vert="horz" rtlCol="0">
            <a:spAutoFit/>
          </a:bodyPr>
          <a:lstStyle/>
          <a:p>
            <a:r>
              <a:rPr lang="en-IN" sz="1266"/>
              <a:t>.
    Hydrocephalus:</a:t>
            </a:r>
          </a:p>
        </p:txBody>
      </p:sp>
      <p:sp>
        <p:nvSpPr>
          <p:cNvPr id="2" name="Title 1">
            <a:extLst>
              <a:ext uri="{FF2B5EF4-FFF2-40B4-BE49-F238E27FC236}">
                <a16:creationId xmlns:a16="http://schemas.microsoft.com/office/drawing/2014/main" id="{28DAB3A1-023F-4D11-89BD-88D25B8F54A2}"/>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524F91E4-DA56-4E11-B5A1-C83B1F125B3E}"/>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CF434ED3-7D12-4784-A742-D868AAD0A4B0}"/>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855012825"/>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1CB6DBF-2A19-49D3-A50A-992F5035006A}"/>
              </a:ext>
            </a:extLst>
          </p:cNvPr>
          <p:cNvSpPr txBox="1"/>
          <p:nvPr/>
        </p:nvSpPr>
        <p:spPr>
          <a:xfrm>
            <a:off x="1970484" y="446484"/>
            <a:ext cx="8697516" cy="676724"/>
          </a:xfrm>
          <a:prstGeom prst="rect">
            <a:avLst/>
          </a:prstGeom>
          <a:noFill/>
        </p:spPr>
        <p:txBody>
          <a:bodyPr vert="horz" rtlCol="0">
            <a:spAutoFit/>
          </a:bodyPr>
          <a:lstStyle/>
          <a:p>
            <a:r>
              <a:rPr lang="en-IN" sz="1266"/>
              <a:t>.
    Infarction Meningoencephalitis:  Mucormycosis in a Diabetic.</a:t>
            </a:r>
          </a:p>
        </p:txBody>
      </p:sp>
      <p:sp>
        <p:nvSpPr>
          <p:cNvPr id="2" name="Title 1">
            <a:extLst>
              <a:ext uri="{FF2B5EF4-FFF2-40B4-BE49-F238E27FC236}">
                <a16:creationId xmlns:a16="http://schemas.microsoft.com/office/drawing/2014/main" id="{A5E3CC53-8116-47D3-BB19-1DF7E33C1178}"/>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713AAFFA-DDE7-43F3-9DBF-A336312E7FFE}"/>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7996C3C2-0977-4F7D-8DEC-288C1FD6A30B}"/>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85383368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54DC4F1-22D9-4456-A438-65478B3ECAE2}"/>
              </a:ext>
            </a:extLst>
          </p:cNvPr>
          <p:cNvSpPr txBox="1"/>
          <p:nvPr/>
        </p:nvSpPr>
        <p:spPr>
          <a:xfrm>
            <a:off x="1970484" y="446485"/>
            <a:ext cx="8697516" cy="871521"/>
          </a:xfrm>
          <a:prstGeom prst="rect">
            <a:avLst/>
          </a:prstGeom>
          <a:noFill/>
        </p:spPr>
        <p:txBody>
          <a:bodyPr vert="horz" rtlCol="0">
            <a:spAutoFit/>
          </a:bodyPr>
          <a:lstStyle/>
          <a:p>
            <a:r>
              <a:rPr lang="en-IN" sz="1266"/>
              <a:t>.
    CSF-Examination Norm Septic Viral TB Opalescent (cob-web) Low High &gt; lymph Clear  normal High &gt; Lymph Turbid Low High &gt; Poly Clear colorless 2.7-4.0 (n) 0.1-0.4(n) 0-4 lympho Appearance Glucose Protein Cells</a:t>
            </a:r>
          </a:p>
        </p:txBody>
      </p:sp>
      <p:sp>
        <p:nvSpPr>
          <p:cNvPr id="2" name="Title 1">
            <a:extLst>
              <a:ext uri="{FF2B5EF4-FFF2-40B4-BE49-F238E27FC236}">
                <a16:creationId xmlns:a16="http://schemas.microsoft.com/office/drawing/2014/main" id="{FC3DB00A-89D6-459C-8488-4E824E8CCBF2}"/>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D334E45A-2A24-4755-ACFF-82B3471ACC17}"/>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9986A22E-F0AE-4957-894B-070FE5DE7C49}"/>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229025106"/>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F365C-89C4-63D7-2152-D16D80A41746}"/>
              </a:ext>
            </a:extLst>
          </p:cNvPr>
          <p:cNvSpPr>
            <a:spLocks noGrp="1"/>
          </p:cNvSpPr>
          <p:nvPr>
            <p:ph type="title"/>
          </p:nvPr>
        </p:nvSpPr>
        <p:spPr>
          <a:xfrm>
            <a:off x="2592925" y="827310"/>
            <a:ext cx="8911687" cy="1280890"/>
          </a:xfrm>
        </p:spPr>
        <p:txBody>
          <a:bodyPr/>
          <a:lstStyle/>
          <a:p>
            <a:r>
              <a:rPr lang="en-US" b="1" dirty="0"/>
              <a:t>Myelin Disorders</a:t>
            </a:r>
          </a:p>
        </p:txBody>
      </p:sp>
      <p:sp>
        <p:nvSpPr>
          <p:cNvPr id="6" name="Slide Number Placeholder 5">
            <a:extLst>
              <a:ext uri="{FF2B5EF4-FFF2-40B4-BE49-F238E27FC236}">
                <a16:creationId xmlns:a16="http://schemas.microsoft.com/office/drawing/2014/main" id="{7391D34F-9327-DD3D-9E18-CACD5CDD2D10}"/>
              </a:ext>
            </a:extLst>
          </p:cNvPr>
          <p:cNvSpPr>
            <a:spLocks noGrp="1"/>
          </p:cNvSpPr>
          <p:nvPr>
            <p:ph type="sldNum" sz="quarter" idx="12"/>
          </p:nvPr>
        </p:nvSpPr>
        <p:spPr/>
        <p:txBody>
          <a:bodyPr/>
          <a:lstStyle/>
          <a:p>
            <a:endParaRPr lang="en-US" dirty="0"/>
          </a:p>
        </p:txBody>
      </p:sp>
      <p:pic>
        <p:nvPicPr>
          <p:cNvPr id="7" name="Picture 1029" descr="ms">
            <a:extLst>
              <a:ext uri="{FF2B5EF4-FFF2-40B4-BE49-F238E27FC236}">
                <a16:creationId xmlns:a16="http://schemas.microsoft.com/office/drawing/2014/main" id="{2655438C-4281-40C9-041C-EBE8FD336B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2710" y="2407921"/>
            <a:ext cx="5251450" cy="40671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0842070"/>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a:extLst>
              <a:ext uri="{FF2B5EF4-FFF2-40B4-BE49-F238E27FC236}">
                <a16:creationId xmlns:a16="http://schemas.microsoft.com/office/drawing/2014/main" id="{5DBE632A-CA37-6D1E-58E5-05F33DE7F2D5}"/>
              </a:ext>
            </a:extLst>
          </p:cNvPr>
          <p:cNvSpPr>
            <a:spLocks noGrp="1" noChangeArrowheads="1"/>
          </p:cNvSpPr>
          <p:nvPr>
            <p:ph type="title" idx="4294967295"/>
          </p:nvPr>
        </p:nvSpPr>
        <p:spPr/>
        <p:txBody>
          <a:bodyPr>
            <a:normAutofit fontScale="90000"/>
          </a:bodyPr>
          <a:lstStyle/>
          <a:p>
            <a:pPr eaLnBrk="1" hangingPunct="1">
              <a:defRPr/>
            </a:pPr>
            <a:r>
              <a:rPr lang="en-US" dirty="0"/>
              <a:t>Pathology Connection: </a:t>
            </a:r>
            <a:br>
              <a:rPr lang="en-US" dirty="0"/>
            </a:br>
            <a:r>
              <a:rPr lang="en-US" dirty="0"/>
              <a:t>Myelin Disorders  - </a:t>
            </a:r>
            <a:r>
              <a:rPr lang="en-US" altLang="en-US" b="1" dirty="0"/>
              <a:t>Multiple Sclerosis (MS)</a:t>
            </a:r>
            <a:endParaRPr lang="en-US" b="1" dirty="0"/>
          </a:p>
        </p:txBody>
      </p:sp>
      <p:sp>
        <p:nvSpPr>
          <p:cNvPr id="48131" name="Rectangle 3">
            <a:extLst>
              <a:ext uri="{FF2B5EF4-FFF2-40B4-BE49-F238E27FC236}">
                <a16:creationId xmlns:a16="http://schemas.microsoft.com/office/drawing/2014/main" id="{C634D472-EC00-71CE-81AF-5E865AE4D1B0}"/>
              </a:ext>
            </a:extLst>
          </p:cNvPr>
          <p:cNvSpPr>
            <a:spLocks noGrp="1" noChangeArrowheads="1"/>
          </p:cNvSpPr>
          <p:nvPr>
            <p:ph type="body" idx="4294967295"/>
          </p:nvPr>
        </p:nvSpPr>
        <p:spPr/>
        <p:txBody>
          <a:bodyPr>
            <a:normAutofit/>
          </a:bodyPr>
          <a:lstStyle/>
          <a:p>
            <a:pPr marL="338138" indent="-338138">
              <a:lnSpc>
                <a:spcPct val="85000"/>
              </a:lnSpc>
            </a:pPr>
            <a:r>
              <a:rPr lang="en-US" altLang="en-US" sz="2400" dirty="0"/>
              <a:t>Multiple Sclerosis (MS): disorder where myelin in CNS is destroyed </a:t>
            </a:r>
          </a:p>
          <a:p>
            <a:pPr marL="687388" lvl="1">
              <a:lnSpc>
                <a:spcPct val="85000"/>
              </a:lnSpc>
            </a:pPr>
            <a:r>
              <a:rPr lang="en-US" altLang="en-US" sz="2000" dirty="0"/>
              <a:t>In areas without myelin, impulse conduction is slow or impossible</a:t>
            </a:r>
          </a:p>
          <a:p>
            <a:pPr marL="687388" lvl="1">
              <a:lnSpc>
                <a:spcPct val="85000"/>
              </a:lnSpc>
            </a:pPr>
            <a:r>
              <a:rPr lang="en-US" altLang="en-US" sz="2000" dirty="0"/>
              <a:t>These areas of damaged myelin often have plaques or scarred areas</a:t>
            </a:r>
          </a:p>
          <a:p>
            <a:pPr marL="687388" lvl="1">
              <a:lnSpc>
                <a:spcPct val="85000"/>
              </a:lnSpc>
            </a:pPr>
            <a:r>
              <a:rPr lang="en-US" altLang="en-US" sz="2000" dirty="0"/>
              <a:t>Cause is probably auto-immune attack </a:t>
            </a:r>
          </a:p>
          <a:p>
            <a:pPr marL="687388" lvl="1">
              <a:lnSpc>
                <a:spcPct val="85000"/>
              </a:lnSpc>
            </a:pPr>
            <a:r>
              <a:rPr lang="en-US" altLang="en-US" sz="2000" dirty="0"/>
              <a:t>Symptoms vary depending on where patient’s myelin has been damaged; possible symptoms include disturbances in vision, balance, speech, and movement</a:t>
            </a:r>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a:extLst>
              <a:ext uri="{FF2B5EF4-FFF2-40B4-BE49-F238E27FC236}">
                <a16:creationId xmlns:a16="http://schemas.microsoft.com/office/drawing/2014/main" id="{49350A98-B08D-9FC0-3E60-4333DF40752A}"/>
              </a:ext>
            </a:extLst>
          </p:cNvPr>
          <p:cNvSpPr>
            <a:spLocks noGrp="1" noChangeArrowheads="1"/>
          </p:cNvSpPr>
          <p:nvPr>
            <p:ph type="title" idx="4294967295"/>
          </p:nvPr>
        </p:nvSpPr>
        <p:spPr/>
        <p:txBody>
          <a:bodyPr/>
          <a:lstStyle/>
          <a:p>
            <a:pPr eaLnBrk="1" hangingPunct="1">
              <a:defRPr/>
            </a:pPr>
            <a:r>
              <a:rPr lang="en-US" dirty="0"/>
              <a:t>Pathology Connection: </a:t>
            </a:r>
            <a:br>
              <a:rPr lang="en-US" dirty="0"/>
            </a:br>
            <a:r>
              <a:rPr lang="en-US" dirty="0"/>
              <a:t>Myelin Disorders - </a:t>
            </a:r>
            <a:r>
              <a:rPr lang="en-US" altLang="en-US" sz="2800" b="1" dirty="0"/>
              <a:t>Multiple Sclerosis (MS)</a:t>
            </a:r>
            <a:endParaRPr lang="en-US" sz="2800" dirty="0"/>
          </a:p>
        </p:txBody>
      </p:sp>
      <p:sp>
        <p:nvSpPr>
          <p:cNvPr id="49155" name="Rectangle 3">
            <a:extLst>
              <a:ext uri="{FF2B5EF4-FFF2-40B4-BE49-F238E27FC236}">
                <a16:creationId xmlns:a16="http://schemas.microsoft.com/office/drawing/2014/main" id="{D7FD5E54-E6DF-A6E2-022D-CF1214888375}"/>
              </a:ext>
            </a:extLst>
          </p:cNvPr>
          <p:cNvSpPr>
            <a:spLocks noGrp="1" noChangeArrowheads="1"/>
          </p:cNvSpPr>
          <p:nvPr>
            <p:ph type="body" idx="4294967295"/>
          </p:nvPr>
        </p:nvSpPr>
        <p:spPr/>
        <p:txBody>
          <a:bodyPr>
            <a:normAutofit/>
          </a:bodyPr>
          <a:lstStyle/>
          <a:p>
            <a:pPr marL="338138" indent="-338138">
              <a:lnSpc>
                <a:spcPct val="85000"/>
              </a:lnSpc>
            </a:pPr>
            <a:r>
              <a:rPr lang="en-US" altLang="en-US" sz="2400" dirty="0"/>
              <a:t>Types of MS</a:t>
            </a:r>
          </a:p>
          <a:p>
            <a:pPr marL="687388" lvl="1">
              <a:lnSpc>
                <a:spcPct val="85000"/>
              </a:lnSpc>
            </a:pPr>
            <a:r>
              <a:rPr lang="en-US" altLang="en-US" sz="2400" dirty="0"/>
              <a:t>Relapsing-remitting: characterized by symptomatic flare-ups (called relapses), followed by periods of time where patient has no symptoms (called remissions)</a:t>
            </a:r>
          </a:p>
          <a:p>
            <a:pPr marL="687388" lvl="1">
              <a:lnSpc>
                <a:spcPct val="85000"/>
              </a:lnSpc>
            </a:pPr>
            <a:r>
              <a:rPr lang="en-US" altLang="en-US" sz="2400" dirty="0"/>
              <a:t>Chronic progressive: has no remission periods; patients become steadily more disabled</a:t>
            </a:r>
          </a:p>
          <a:p>
            <a:pPr marL="687388" lvl="1">
              <a:lnSpc>
                <a:spcPct val="85000"/>
              </a:lnSpc>
            </a:pPr>
            <a:r>
              <a:rPr lang="en-US" altLang="en-US" sz="2400" dirty="0"/>
              <a:t>Most patients initially diagnosed with relapsing-remitting, but at least 50% will progress to chronic progressive form</a:t>
            </a: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a:extLst>
              <a:ext uri="{FF2B5EF4-FFF2-40B4-BE49-F238E27FC236}">
                <a16:creationId xmlns:a16="http://schemas.microsoft.com/office/drawing/2014/main" id="{5ACE37E9-1B94-91C9-3492-F50BC84E63AA}"/>
              </a:ext>
            </a:extLst>
          </p:cNvPr>
          <p:cNvSpPr>
            <a:spLocks noGrp="1" noChangeArrowheads="1"/>
          </p:cNvSpPr>
          <p:nvPr>
            <p:ph type="title" idx="4294967295"/>
          </p:nvPr>
        </p:nvSpPr>
        <p:spPr/>
        <p:txBody>
          <a:bodyPr/>
          <a:lstStyle/>
          <a:p>
            <a:pPr eaLnBrk="1" hangingPunct="1">
              <a:defRPr/>
            </a:pPr>
            <a:r>
              <a:rPr lang="en-US" dirty="0"/>
              <a:t>Pathology Connection: </a:t>
            </a:r>
            <a:br>
              <a:rPr lang="en-US" dirty="0"/>
            </a:br>
            <a:r>
              <a:rPr lang="en-US" dirty="0"/>
              <a:t>Myelin Disorders - </a:t>
            </a:r>
            <a:r>
              <a:rPr lang="en-US" altLang="en-US" sz="2800" b="1" dirty="0"/>
              <a:t>Multiple Sclerosis (MS)</a:t>
            </a:r>
            <a:endParaRPr lang="en-US" sz="2800" dirty="0"/>
          </a:p>
        </p:txBody>
      </p:sp>
      <p:sp>
        <p:nvSpPr>
          <p:cNvPr id="50179" name="Rectangle 3">
            <a:extLst>
              <a:ext uri="{FF2B5EF4-FFF2-40B4-BE49-F238E27FC236}">
                <a16:creationId xmlns:a16="http://schemas.microsoft.com/office/drawing/2014/main" id="{CDD29879-2A2E-6CBD-139C-9462DC68D44B}"/>
              </a:ext>
            </a:extLst>
          </p:cNvPr>
          <p:cNvSpPr>
            <a:spLocks noGrp="1" noChangeArrowheads="1"/>
          </p:cNvSpPr>
          <p:nvPr>
            <p:ph type="body" idx="4294967295"/>
          </p:nvPr>
        </p:nvSpPr>
        <p:spPr/>
        <p:txBody>
          <a:bodyPr>
            <a:normAutofit/>
          </a:bodyPr>
          <a:lstStyle/>
          <a:p>
            <a:r>
              <a:rPr lang="en-US" altLang="en-US" sz="2400" dirty="0"/>
              <a:t>Epidemiology: more common in women; diagnosed most often in people under age 50 </a:t>
            </a:r>
          </a:p>
          <a:p>
            <a:r>
              <a:rPr lang="en-US" altLang="en-US" sz="2400" dirty="0"/>
              <a:t>Diagnosis: based upon history of symptoms flare-ups, and presence of plaques on MRI; no definitive diagnosis</a:t>
            </a: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2946" name="Rectangle 2">
            <a:extLst>
              <a:ext uri="{FF2B5EF4-FFF2-40B4-BE49-F238E27FC236}">
                <a16:creationId xmlns:a16="http://schemas.microsoft.com/office/drawing/2014/main" id="{E49B3BF5-4EC6-D812-A74F-D92EC7F7EFD6}"/>
              </a:ext>
            </a:extLst>
          </p:cNvPr>
          <p:cNvSpPr>
            <a:spLocks noGrp="1" noChangeArrowheads="1"/>
          </p:cNvSpPr>
          <p:nvPr>
            <p:ph type="title" idx="4294967295"/>
          </p:nvPr>
        </p:nvSpPr>
        <p:spPr/>
        <p:txBody>
          <a:bodyPr/>
          <a:lstStyle/>
          <a:p>
            <a:pPr eaLnBrk="1" hangingPunct="1">
              <a:defRPr/>
            </a:pPr>
            <a:r>
              <a:rPr lang="en-US" dirty="0"/>
              <a:t>Pathology Connection: </a:t>
            </a:r>
            <a:br>
              <a:rPr lang="en-US" dirty="0"/>
            </a:br>
            <a:r>
              <a:rPr lang="en-US" dirty="0"/>
              <a:t>Myelin Disorders  - </a:t>
            </a:r>
            <a:r>
              <a:rPr lang="en-US" altLang="en-US" sz="2800" b="1" dirty="0"/>
              <a:t>Multiple Sclerosis (MS)</a:t>
            </a:r>
            <a:endParaRPr lang="en-US" sz="2800" dirty="0"/>
          </a:p>
        </p:txBody>
      </p:sp>
      <p:sp>
        <p:nvSpPr>
          <p:cNvPr id="51203" name="Rectangle 3">
            <a:extLst>
              <a:ext uri="{FF2B5EF4-FFF2-40B4-BE49-F238E27FC236}">
                <a16:creationId xmlns:a16="http://schemas.microsoft.com/office/drawing/2014/main" id="{1E31EBD6-136C-AECF-0EC1-BAA588CA91E2}"/>
              </a:ext>
            </a:extLst>
          </p:cNvPr>
          <p:cNvSpPr>
            <a:spLocks noGrp="1" noChangeArrowheads="1"/>
          </p:cNvSpPr>
          <p:nvPr>
            <p:ph type="body" idx="4294967295"/>
          </p:nvPr>
        </p:nvSpPr>
        <p:spPr/>
        <p:txBody>
          <a:bodyPr>
            <a:normAutofit/>
          </a:bodyPr>
          <a:lstStyle/>
          <a:p>
            <a:r>
              <a:rPr lang="en-US" altLang="en-US" sz="2400" dirty="0"/>
              <a:t>Treatment: no cure; in acute flare, symptoms may be treated with steroid medication, plasma exchange, or intravenous immunoglobulin G; immunosuppressant drugs can also be used to decrease frequency of relapses, prevent or slow conversion from relapsing-remitting to chronic-progressive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a:extLst>
              <a:ext uri="{FF2B5EF4-FFF2-40B4-BE49-F238E27FC236}">
                <a16:creationId xmlns:a16="http://schemas.microsoft.com/office/drawing/2014/main" id="{D030BA59-D0F9-E730-D9E4-305DA3953EC8}"/>
              </a:ext>
            </a:extLst>
          </p:cNvPr>
          <p:cNvSpPr>
            <a:spLocks noGrp="1" noChangeArrowheads="1"/>
          </p:cNvSpPr>
          <p:nvPr>
            <p:ph type="title" idx="4294967295"/>
          </p:nvPr>
        </p:nvSpPr>
        <p:spPr/>
        <p:txBody>
          <a:bodyPr/>
          <a:lstStyle/>
          <a:p>
            <a:pPr eaLnBrk="1" hangingPunct="1">
              <a:defRPr/>
            </a:pPr>
            <a:r>
              <a:rPr lang="en-US" dirty="0"/>
              <a:t>How Neurons Work </a:t>
            </a:r>
            <a:endParaRPr lang="en-US" sz="2800" dirty="0"/>
          </a:p>
        </p:txBody>
      </p:sp>
      <p:sp>
        <p:nvSpPr>
          <p:cNvPr id="35843" name="Rectangle 3">
            <a:extLst>
              <a:ext uri="{FF2B5EF4-FFF2-40B4-BE49-F238E27FC236}">
                <a16:creationId xmlns:a16="http://schemas.microsoft.com/office/drawing/2014/main" id="{A7C7A15A-DA4D-3E3A-181C-DF91B9ABD662}"/>
              </a:ext>
            </a:extLst>
          </p:cNvPr>
          <p:cNvSpPr>
            <a:spLocks noGrp="1" noChangeArrowheads="1"/>
          </p:cNvSpPr>
          <p:nvPr>
            <p:ph type="body" idx="4294967295"/>
          </p:nvPr>
        </p:nvSpPr>
        <p:spPr/>
        <p:txBody>
          <a:bodyPr/>
          <a:lstStyle/>
          <a:p>
            <a:pPr marL="338138" indent="-338138"/>
            <a:r>
              <a:rPr lang="en-US" altLang="en-US"/>
              <a:t>When cell is stimulated, sodium gates in cell membrane spring open, allowing sodium to travel across membrane</a:t>
            </a:r>
          </a:p>
          <a:p>
            <a:pPr marL="338138" indent="-338138"/>
            <a:r>
              <a:rPr lang="en-US" altLang="en-US"/>
              <a:t>Sodium bits are positively charged, so cell becomes more positive as they enter</a:t>
            </a: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a:extLst>
              <a:ext uri="{FF2B5EF4-FFF2-40B4-BE49-F238E27FC236}">
                <a16:creationId xmlns:a16="http://schemas.microsoft.com/office/drawing/2014/main" id="{F1A35E36-BE30-E0CF-6CFD-CFE56157684B}"/>
              </a:ext>
            </a:extLst>
          </p:cNvPr>
          <p:cNvSpPr>
            <a:spLocks noGrp="1" noChangeArrowheads="1"/>
          </p:cNvSpPr>
          <p:nvPr>
            <p:ph type="title" idx="4294967295"/>
          </p:nvPr>
        </p:nvSpPr>
        <p:spPr/>
        <p:txBody>
          <a:bodyPr>
            <a:normAutofit fontScale="90000"/>
          </a:bodyPr>
          <a:lstStyle/>
          <a:p>
            <a:pPr>
              <a:defRPr/>
            </a:pPr>
            <a:r>
              <a:rPr lang="en-US" dirty="0"/>
              <a:t>Pathology Connection: </a:t>
            </a:r>
            <a:br>
              <a:rPr lang="en-US" dirty="0"/>
            </a:br>
            <a:r>
              <a:rPr lang="en-US" dirty="0"/>
              <a:t>Myelin Disorders  - </a:t>
            </a:r>
            <a:r>
              <a:rPr lang="en-US" altLang="en-US" sz="3100" b="1" dirty="0"/>
              <a:t>Guillain-Barré Syndrome</a:t>
            </a:r>
            <a:br>
              <a:rPr lang="en-US" altLang="en-US" sz="1400" dirty="0"/>
            </a:br>
            <a:endParaRPr lang="en-US" sz="2800" dirty="0"/>
          </a:p>
        </p:txBody>
      </p:sp>
      <p:sp>
        <p:nvSpPr>
          <p:cNvPr id="53251" name="Rectangle 3">
            <a:extLst>
              <a:ext uri="{FF2B5EF4-FFF2-40B4-BE49-F238E27FC236}">
                <a16:creationId xmlns:a16="http://schemas.microsoft.com/office/drawing/2014/main" id="{2C47CBBE-10CA-F751-E77C-0250AD0F9A36}"/>
              </a:ext>
            </a:extLst>
          </p:cNvPr>
          <p:cNvSpPr>
            <a:spLocks noGrp="1" noChangeArrowheads="1"/>
          </p:cNvSpPr>
          <p:nvPr>
            <p:ph type="body" idx="4294967295"/>
          </p:nvPr>
        </p:nvSpPr>
        <p:spPr/>
        <p:txBody>
          <a:bodyPr/>
          <a:lstStyle/>
          <a:p>
            <a:pPr marL="338138" indent="-338138"/>
            <a:r>
              <a:rPr lang="en-US" altLang="en-US" sz="2400" dirty="0"/>
              <a:t>Guillain-Barré Syndrome</a:t>
            </a:r>
          </a:p>
          <a:p>
            <a:pPr marL="687388" lvl="1"/>
            <a:r>
              <a:rPr lang="en-US" altLang="en-US" sz="2400" dirty="0"/>
              <a:t>Disorder caused by autoimmune attack on myelin and/or axons in peripheral nervous system </a:t>
            </a:r>
          </a:p>
          <a:p>
            <a:pPr marL="687388" lvl="1"/>
            <a:r>
              <a:rPr lang="en-US" altLang="en-US" sz="2400" dirty="0"/>
              <a:t>Symptoms: weakness and ascending paralysis of limbs, face and diaphragm</a:t>
            </a:r>
          </a:p>
          <a:p>
            <a:pPr marL="687388" lvl="1"/>
            <a:r>
              <a:rPr lang="en-US" altLang="en-US" sz="2400" dirty="0"/>
              <a:t>Cause is unknown, although many patients develop Guillain-Barré syndrome after viral infection</a:t>
            </a:r>
          </a:p>
          <a:p>
            <a:pPr marL="687388" lvl="1"/>
            <a:endParaRPr lang="en-US" altLang="en-US" dirty="0"/>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a:extLst>
              <a:ext uri="{FF2B5EF4-FFF2-40B4-BE49-F238E27FC236}">
                <a16:creationId xmlns:a16="http://schemas.microsoft.com/office/drawing/2014/main" id="{E2D63C10-F8EB-B2F0-8BC5-27676257077F}"/>
              </a:ext>
            </a:extLst>
          </p:cNvPr>
          <p:cNvSpPr>
            <a:spLocks noGrp="1" noChangeArrowheads="1"/>
          </p:cNvSpPr>
          <p:nvPr>
            <p:ph type="title" idx="4294967295"/>
          </p:nvPr>
        </p:nvSpPr>
        <p:spPr/>
        <p:txBody>
          <a:bodyPr/>
          <a:lstStyle/>
          <a:p>
            <a:pPr eaLnBrk="1" hangingPunct="1">
              <a:defRPr/>
            </a:pPr>
            <a:r>
              <a:rPr lang="en-US" dirty="0"/>
              <a:t>Pathology Connection: </a:t>
            </a:r>
            <a:br>
              <a:rPr lang="en-US" dirty="0"/>
            </a:br>
            <a:r>
              <a:rPr lang="en-US" dirty="0"/>
              <a:t>Myelin Disorders  -</a:t>
            </a:r>
            <a:r>
              <a:rPr lang="en-US" altLang="en-US" sz="2800" b="1" dirty="0"/>
              <a:t> Guillain-Barré Syndrome</a:t>
            </a:r>
            <a:endParaRPr lang="en-US" sz="2800" dirty="0"/>
          </a:p>
        </p:txBody>
      </p:sp>
      <p:sp>
        <p:nvSpPr>
          <p:cNvPr id="54275" name="Rectangle 3">
            <a:extLst>
              <a:ext uri="{FF2B5EF4-FFF2-40B4-BE49-F238E27FC236}">
                <a16:creationId xmlns:a16="http://schemas.microsoft.com/office/drawing/2014/main" id="{4177CC92-2743-0ACB-382E-36C13F4E25C6}"/>
              </a:ext>
            </a:extLst>
          </p:cNvPr>
          <p:cNvSpPr>
            <a:spLocks noGrp="1" noChangeArrowheads="1"/>
          </p:cNvSpPr>
          <p:nvPr>
            <p:ph type="body" idx="4294967295"/>
          </p:nvPr>
        </p:nvSpPr>
        <p:spPr/>
        <p:txBody>
          <a:bodyPr>
            <a:noAutofit/>
          </a:bodyPr>
          <a:lstStyle/>
          <a:p>
            <a:r>
              <a:rPr lang="en-US" altLang="en-US" sz="2000" dirty="0"/>
              <a:t>Guillain-Barré Syndrome</a:t>
            </a:r>
          </a:p>
          <a:p>
            <a:pPr marL="688975" lvl="1" indent="-231775"/>
            <a:r>
              <a:rPr lang="en-US" altLang="en-US" sz="2000" dirty="0"/>
              <a:t>Course of disease has three phases</a:t>
            </a:r>
          </a:p>
          <a:p>
            <a:pPr marL="1138238" lvl="2" indent="-231775"/>
            <a:r>
              <a:rPr lang="en-US" altLang="en-US" sz="2000" dirty="0"/>
              <a:t>Acute phase: initial onset of disease, in which patient becomes steadily worse</a:t>
            </a:r>
          </a:p>
          <a:p>
            <a:pPr marL="1138238" lvl="2" indent="-231775"/>
            <a:r>
              <a:rPr lang="en-US" altLang="en-US" sz="2000" dirty="0"/>
              <a:t>Plateau phase: period of days to weeks, in which patient’s condition is stable</a:t>
            </a:r>
          </a:p>
          <a:p>
            <a:pPr marL="1138238" lvl="2" indent="-231775"/>
            <a:r>
              <a:rPr lang="en-US" altLang="en-US" sz="2000" dirty="0"/>
              <a:t>Recovery phase: period of time during which patients recover function</a:t>
            </a:r>
          </a:p>
          <a:p>
            <a:pPr marL="1603375" lvl="3" indent="-225425"/>
            <a:r>
              <a:rPr lang="en-US" altLang="en-US" sz="2000" dirty="0"/>
              <a:t>Some recover full function, over a period of up to 2 years</a:t>
            </a:r>
          </a:p>
          <a:p>
            <a:pPr marL="1603375" lvl="3" indent="-225425"/>
            <a:r>
              <a:rPr lang="en-US" altLang="en-US" sz="2000" dirty="0"/>
              <a:t>Significant portion of patients with severe cases have measurable disability two years after recovery</a:t>
            </a:r>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a:extLst>
              <a:ext uri="{FF2B5EF4-FFF2-40B4-BE49-F238E27FC236}">
                <a16:creationId xmlns:a16="http://schemas.microsoft.com/office/drawing/2014/main" id="{D87F75FB-2E8C-EA51-622F-392679A003D7}"/>
              </a:ext>
            </a:extLst>
          </p:cNvPr>
          <p:cNvSpPr>
            <a:spLocks noGrp="1" noChangeArrowheads="1"/>
          </p:cNvSpPr>
          <p:nvPr>
            <p:ph type="title" idx="4294967295"/>
          </p:nvPr>
        </p:nvSpPr>
        <p:spPr/>
        <p:txBody>
          <a:bodyPr/>
          <a:lstStyle/>
          <a:p>
            <a:pPr eaLnBrk="1" hangingPunct="1">
              <a:defRPr/>
            </a:pPr>
            <a:r>
              <a:rPr lang="en-US" dirty="0"/>
              <a:t>Pathology Connection: </a:t>
            </a:r>
            <a:br>
              <a:rPr lang="en-US" dirty="0"/>
            </a:br>
            <a:r>
              <a:rPr lang="en-US" dirty="0"/>
              <a:t>Myelin Disorders - </a:t>
            </a:r>
            <a:r>
              <a:rPr lang="en-US" altLang="en-US" sz="2800" b="1" dirty="0"/>
              <a:t>Guillain-Barré Syndrome</a:t>
            </a:r>
            <a:endParaRPr lang="en-US" sz="2800" dirty="0"/>
          </a:p>
        </p:txBody>
      </p:sp>
      <p:sp>
        <p:nvSpPr>
          <p:cNvPr id="55299" name="Rectangle 3">
            <a:extLst>
              <a:ext uri="{FF2B5EF4-FFF2-40B4-BE49-F238E27FC236}">
                <a16:creationId xmlns:a16="http://schemas.microsoft.com/office/drawing/2014/main" id="{1F1F6423-C499-424A-F5FC-8B9BACAD13B6}"/>
              </a:ext>
            </a:extLst>
          </p:cNvPr>
          <p:cNvSpPr>
            <a:spLocks noGrp="1" noChangeArrowheads="1"/>
          </p:cNvSpPr>
          <p:nvPr>
            <p:ph type="body" idx="4294967295"/>
          </p:nvPr>
        </p:nvSpPr>
        <p:spPr>
          <a:xfrm>
            <a:off x="1981200" y="2468880"/>
            <a:ext cx="8534400" cy="4419600"/>
          </a:xfrm>
        </p:spPr>
        <p:txBody>
          <a:bodyPr>
            <a:normAutofit/>
          </a:bodyPr>
          <a:lstStyle/>
          <a:p>
            <a:pPr marL="338138" indent="-338138">
              <a:lnSpc>
                <a:spcPct val="85000"/>
              </a:lnSpc>
            </a:pPr>
            <a:r>
              <a:rPr lang="en-US" altLang="en-US" sz="2400" dirty="0"/>
              <a:t>Guillain-Barré Syndrome</a:t>
            </a:r>
          </a:p>
          <a:p>
            <a:pPr marL="687388" lvl="1">
              <a:lnSpc>
                <a:spcPct val="85000"/>
              </a:lnSpc>
            </a:pPr>
            <a:r>
              <a:rPr lang="en-US" altLang="en-US" sz="2400" dirty="0"/>
              <a:t>Diagnosis: based mostly on history of ascending paralysis after viral infection</a:t>
            </a:r>
          </a:p>
          <a:p>
            <a:pPr marL="687388" lvl="1">
              <a:lnSpc>
                <a:spcPct val="85000"/>
              </a:lnSpc>
            </a:pPr>
            <a:r>
              <a:rPr lang="en-US" altLang="en-US" sz="2400" dirty="0"/>
              <a:t>Tests that may also be helpful include EMG and cerebrospinal fluid analysis showing high protein but no white blood cells</a:t>
            </a:r>
          </a:p>
          <a:p>
            <a:pPr marL="687388" lvl="1">
              <a:lnSpc>
                <a:spcPct val="85000"/>
              </a:lnSpc>
            </a:pPr>
            <a:r>
              <a:rPr lang="en-US" altLang="en-US" sz="2400" dirty="0"/>
              <a:t>Treatment: consists of supportive care until symptoms improve/resolve; care may include ventilation support, prevention of blood clots and bed sores, pain medication; many patients need rehabilitation after their PNS recovers </a:t>
            </a: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a:extLst>
              <a:ext uri="{FF2B5EF4-FFF2-40B4-BE49-F238E27FC236}">
                <a16:creationId xmlns:a16="http://schemas.microsoft.com/office/drawing/2014/main" id="{D6D47C20-24A9-B2E3-BEE1-BF0247BB2F20}"/>
              </a:ext>
            </a:extLst>
          </p:cNvPr>
          <p:cNvSpPr>
            <a:spLocks noGrp="1" noChangeArrowheads="1"/>
          </p:cNvSpPr>
          <p:nvPr>
            <p:ph type="title" idx="4294967295"/>
          </p:nvPr>
        </p:nvSpPr>
        <p:spPr/>
        <p:txBody>
          <a:bodyPr/>
          <a:lstStyle/>
          <a:p>
            <a:pPr eaLnBrk="1" hangingPunct="1">
              <a:defRPr/>
            </a:pPr>
            <a:r>
              <a:rPr lang="en-US"/>
              <a:t>Spinal Cord and Spinal Nerves</a:t>
            </a:r>
          </a:p>
        </p:txBody>
      </p:sp>
      <p:sp>
        <p:nvSpPr>
          <p:cNvPr id="64515" name="Rectangle 3">
            <a:extLst>
              <a:ext uri="{FF2B5EF4-FFF2-40B4-BE49-F238E27FC236}">
                <a16:creationId xmlns:a16="http://schemas.microsoft.com/office/drawing/2014/main" id="{763264D3-4FD6-6934-695D-B7EECA0F23ED}"/>
              </a:ext>
            </a:extLst>
          </p:cNvPr>
          <p:cNvSpPr>
            <a:spLocks noGrp="1" noChangeArrowheads="1"/>
          </p:cNvSpPr>
          <p:nvPr>
            <p:ph type="body" idx="4294967295"/>
          </p:nvPr>
        </p:nvSpPr>
        <p:spPr/>
        <p:txBody>
          <a:bodyPr>
            <a:normAutofit/>
          </a:bodyPr>
          <a:lstStyle/>
          <a:p>
            <a:pPr marL="338138" indent="-338138"/>
            <a:r>
              <a:rPr lang="en-US" altLang="en-US" sz="2400" dirty="0"/>
              <a:t>Spinal cord is hollow tube running inside vertebral column, from foramen magnum to the second lumbar vertebrae</a:t>
            </a:r>
          </a:p>
          <a:p>
            <a:pPr marL="338138" indent="-338138"/>
            <a:r>
              <a:rPr lang="en-US" altLang="en-US" sz="2400" dirty="0"/>
              <a:t>Spinal cord is like sophisticated  neural information superhighway</a:t>
            </a:r>
          </a:p>
          <a:p>
            <a:pPr marL="338138" indent="-338138"/>
            <a:r>
              <a:rPr lang="en-US" altLang="en-US" sz="2400" dirty="0"/>
              <a:t>There are 31 segments, each with pair of spinal nerves, named for corresponding vertebrae</a:t>
            </a:r>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2">
            <a:extLst>
              <a:ext uri="{FF2B5EF4-FFF2-40B4-BE49-F238E27FC236}">
                <a16:creationId xmlns:a16="http://schemas.microsoft.com/office/drawing/2014/main" id="{A00B8570-22EA-42B1-31DF-EC81DCCE7185}"/>
              </a:ext>
            </a:extLst>
          </p:cNvPr>
          <p:cNvSpPr>
            <a:spLocks noGrp="1" noChangeArrowheads="1"/>
          </p:cNvSpPr>
          <p:nvPr>
            <p:ph type="title" idx="4294967295"/>
          </p:nvPr>
        </p:nvSpPr>
        <p:spPr/>
        <p:txBody>
          <a:bodyPr/>
          <a:lstStyle/>
          <a:p>
            <a:pPr eaLnBrk="1" hangingPunct="1">
              <a:defRPr/>
            </a:pPr>
            <a:r>
              <a:rPr lang="en-US" dirty="0"/>
              <a:t>Spinal Cord and Spinal Nerves </a:t>
            </a:r>
            <a:endParaRPr lang="en-US" sz="2800" dirty="0"/>
          </a:p>
        </p:txBody>
      </p:sp>
      <p:sp>
        <p:nvSpPr>
          <p:cNvPr id="65539" name="Rectangle 3">
            <a:extLst>
              <a:ext uri="{FF2B5EF4-FFF2-40B4-BE49-F238E27FC236}">
                <a16:creationId xmlns:a16="http://schemas.microsoft.com/office/drawing/2014/main" id="{638D6C98-D792-E736-2181-4F422AE1C1A4}"/>
              </a:ext>
            </a:extLst>
          </p:cNvPr>
          <p:cNvSpPr>
            <a:spLocks noGrp="1" noChangeArrowheads="1"/>
          </p:cNvSpPr>
          <p:nvPr>
            <p:ph type="body" idx="4294967295"/>
          </p:nvPr>
        </p:nvSpPr>
        <p:spPr/>
        <p:txBody>
          <a:bodyPr>
            <a:normAutofit/>
          </a:bodyPr>
          <a:lstStyle/>
          <a:p>
            <a:pPr marL="338138" indent="-338138"/>
            <a:r>
              <a:rPr lang="en-US" altLang="en-US" sz="2400" dirty="0"/>
              <a:t>Spinal cord ends at L2 in pointed structure called conus medullaris; hanging from conus medullaris is cauda equine (horses tail), which dangles loosely and floats in bath of cerebral spinal fluid (CSF)</a:t>
            </a:r>
          </a:p>
          <a:p>
            <a:pPr marL="338138" indent="-338138"/>
            <a:r>
              <a:rPr lang="en-US" altLang="en-US" sz="2400" dirty="0"/>
              <a:t>Spinal cord has two widened areas, cervical and lumbar enlargements, that contain neurons for upper and lower limbs respectively</a:t>
            </a: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5">
            <a:extLst>
              <a:ext uri="{FF2B5EF4-FFF2-40B4-BE49-F238E27FC236}">
                <a16:creationId xmlns:a16="http://schemas.microsoft.com/office/drawing/2014/main" id="{658C0B99-B8F6-33A9-E08E-2F8E2E49A993}"/>
              </a:ext>
            </a:extLst>
          </p:cNvPr>
          <p:cNvSpPr>
            <a:spLocks noChangeArrowheads="1"/>
          </p:cNvSpPr>
          <p:nvPr/>
        </p:nvSpPr>
        <p:spPr bwMode="auto">
          <a:xfrm>
            <a:off x="1527176" y="1"/>
            <a:ext cx="9140825" cy="623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endParaRPr lang="en-US" altLang="en-US"/>
          </a:p>
        </p:txBody>
      </p:sp>
      <p:sp>
        <p:nvSpPr>
          <p:cNvPr id="66563" name="Rectangle 2">
            <a:extLst>
              <a:ext uri="{FF2B5EF4-FFF2-40B4-BE49-F238E27FC236}">
                <a16:creationId xmlns:a16="http://schemas.microsoft.com/office/drawing/2014/main" id="{DC48850F-0D39-4B8D-B0BB-EE5FCAF6C319}"/>
              </a:ext>
            </a:extLst>
          </p:cNvPr>
          <p:cNvSpPr>
            <a:spLocks noChangeArrowheads="1"/>
          </p:cNvSpPr>
          <p:nvPr/>
        </p:nvSpPr>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pPr algn="l" eaLnBrk="1" hangingPunct="1"/>
            <a:endParaRPr lang="en-US" altLang="en-US" sz="1800">
              <a:latin typeface="Arial" panose="020B0604020202020204" pitchFamily="34" charset="0"/>
              <a:cs typeface="Arial" panose="020B0604020202020204" pitchFamily="34" charset="0"/>
            </a:endParaRPr>
          </a:p>
        </p:txBody>
      </p:sp>
      <p:sp>
        <p:nvSpPr>
          <p:cNvPr id="66564" name="Rectangle 3">
            <a:extLst>
              <a:ext uri="{FF2B5EF4-FFF2-40B4-BE49-F238E27FC236}">
                <a16:creationId xmlns:a16="http://schemas.microsoft.com/office/drawing/2014/main" id="{7AAEBDE4-5B76-321D-8A02-9E248B2A197D}"/>
              </a:ext>
            </a:extLst>
          </p:cNvPr>
          <p:cNvSpPr>
            <a:spLocks noChangeArrowheads="1"/>
          </p:cNvSpPr>
          <p:nvPr/>
        </p:nvSpPr>
        <p:spPr bwMode="auto">
          <a:xfrm>
            <a:off x="3251200" y="5638800"/>
            <a:ext cx="6553200"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pPr eaLnBrk="1" hangingPunct="1"/>
            <a:r>
              <a:rPr lang="en-US" altLang="en-US" sz="1400" dirty="0">
                <a:solidFill>
                  <a:srgbClr val="000000"/>
                </a:solidFill>
                <a:latin typeface="Arial" panose="020B0604020202020204" pitchFamily="34" charset="0"/>
                <a:cs typeface="Arial" panose="020B0604020202020204" pitchFamily="34" charset="0"/>
              </a:rPr>
              <a:t>The spinal cord. Please note that while there are seven cervical vertebrae, there are eight pairs of cervical spinal nerves.</a:t>
            </a:r>
          </a:p>
        </p:txBody>
      </p:sp>
      <p:pic>
        <p:nvPicPr>
          <p:cNvPr id="66565" name="Picture 4" descr="AAFONCY0">
            <a:extLst>
              <a:ext uri="{FF2B5EF4-FFF2-40B4-BE49-F238E27FC236}">
                <a16:creationId xmlns:a16="http://schemas.microsoft.com/office/drawing/2014/main" id="{EBF5C5AF-713D-763F-260D-F5C1078ABE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228600"/>
            <a:ext cx="6878638" cy="534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a:extLst>
              <a:ext uri="{FF2B5EF4-FFF2-40B4-BE49-F238E27FC236}">
                <a16:creationId xmlns:a16="http://schemas.microsoft.com/office/drawing/2014/main" id="{6075A25B-3DF5-2739-BB6B-604B8C411D20}"/>
              </a:ext>
            </a:extLst>
          </p:cNvPr>
          <p:cNvSpPr>
            <a:spLocks noGrp="1" noChangeArrowheads="1"/>
          </p:cNvSpPr>
          <p:nvPr>
            <p:ph type="title" idx="4294967295"/>
          </p:nvPr>
        </p:nvSpPr>
        <p:spPr/>
        <p:txBody>
          <a:bodyPr/>
          <a:lstStyle/>
          <a:p>
            <a:pPr eaLnBrk="1" hangingPunct="1">
              <a:defRPr/>
            </a:pPr>
            <a:r>
              <a:rPr lang="en-US" dirty="0"/>
              <a:t>Spinal Cord and Spinal Nerves </a:t>
            </a:r>
            <a:endParaRPr lang="en-US" sz="2800" dirty="0"/>
          </a:p>
        </p:txBody>
      </p:sp>
      <p:sp>
        <p:nvSpPr>
          <p:cNvPr id="67587" name="Rectangle 3">
            <a:extLst>
              <a:ext uri="{FF2B5EF4-FFF2-40B4-BE49-F238E27FC236}">
                <a16:creationId xmlns:a16="http://schemas.microsoft.com/office/drawing/2014/main" id="{2F30798F-01CE-7554-B2BA-7F567516D2AC}"/>
              </a:ext>
            </a:extLst>
          </p:cNvPr>
          <p:cNvSpPr>
            <a:spLocks noGrp="1" noChangeArrowheads="1"/>
          </p:cNvSpPr>
          <p:nvPr>
            <p:ph type="body" idx="4294967295"/>
          </p:nvPr>
        </p:nvSpPr>
        <p:spPr/>
        <p:txBody>
          <a:bodyPr>
            <a:normAutofit/>
          </a:bodyPr>
          <a:lstStyle/>
          <a:p>
            <a:pPr marL="338138" indent="-338138"/>
            <a:r>
              <a:rPr lang="en-US" altLang="en-US" sz="2400" dirty="0"/>
              <a:t>Meninges are protective covering of both brain and spinal cord</a:t>
            </a:r>
          </a:p>
          <a:p>
            <a:pPr marL="338138" indent="-338138"/>
            <a:r>
              <a:rPr lang="en-US" altLang="en-US" sz="2400" dirty="0"/>
              <a:t>Meninges help to set up layers that act as cushioning and shock absorbers</a:t>
            </a:r>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a:extLst>
              <a:ext uri="{FF2B5EF4-FFF2-40B4-BE49-F238E27FC236}">
                <a16:creationId xmlns:a16="http://schemas.microsoft.com/office/drawing/2014/main" id="{54DA1E41-736D-50CC-C7F6-7C0E61DEB4D5}"/>
              </a:ext>
            </a:extLst>
          </p:cNvPr>
          <p:cNvSpPr>
            <a:spLocks noGrp="1" noChangeArrowheads="1"/>
          </p:cNvSpPr>
          <p:nvPr>
            <p:ph type="title" idx="4294967295"/>
          </p:nvPr>
        </p:nvSpPr>
        <p:spPr/>
        <p:txBody>
          <a:bodyPr/>
          <a:lstStyle/>
          <a:p>
            <a:pPr eaLnBrk="1" hangingPunct="1">
              <a:defRPr/>
            </a:pPr>
            <a:r>
              <a:rPr lang="en-US" dirty="0"/>
              <a:t>Spinal Cord and Spinal Nerves </a:t>
            </a:r>
            <a:endParaRPr lang="en-US" sz="2800" dirty="0"/>
          </a:p>
        </p:txBody>
      </p:sp>
      <p:sp>
        <p:nvSpPr>
          <p:cNvPr id="68611" name="Rectangle 3">
            <a:extLst>
              <a:ext uri="{FF2B5EF4-FFF2-40B4-BE49-F238E27FC236}">
                <a16:creationId xmlns:a16="http://schemas.microsoft.com/office/drawing/2014/main" id="{2909D28F-5CE8-DA85-D2DA-79CA4C3F7531}"/>
              </a:ext>
            </a:extLst>
          </p:cNvPr>
          <p:cNvSpPr>
            <a:spLocks noGrp="1" noChangeArrowheads="1"/>
          </p:cNvSpPr>
          <p:nvPr>
            <p:ph type="body" idx="4294967295"/>
          </p:nvPr>
        </p:nvSpPr>
        <p:spPr>
          <a:xfrm>
            <a:off x="1981200" y="1676400"/>
            <a:ext cx="8382000" cy="4419600"/>
          </a:xfrm>
        </p:spPr>
        <p:txBody>
          <a:bodyPr/>
          <a:lstStyle/>
          <a:p>
            <a:pPr marL="338138" indent="-338138">
              <a:lnSpc>
                <a:spcPct val="85000"/>
              </a:lnSpc>
            </a:pPr>
            <a:r>
              <a:rPr lang="en-US" altLang="en-US" sz="2800"/>
              <a:t>There are three distinct layers of meninges</a:t>
            </a:r>
          </a:p>
          <a:p>
            <a:pPr marL="687388" lvl="1">
              <a:lnSpc>
                <a:spcPct val="85000"/>
              </a:lnSpc>
            </a:pPr>
            <a:r>
              <a:rPr lang="en-US" altLang="en-US" sz="2400"/>
              <a:t>Outer layer is thick fibrous tissue called dura mater</a:t>
            </a:r>
          </a:p>
          <a:p>
            <a:pPr marL="687388" lvl="1">
              <a:lnSpc>
                <a:spcPct val="85000"/>
              </a:lnSpc>
            </a:pPr>
            <a:r>
              <a:rPr lang="en-US" altLang="en-US" sz="2400"/>
              <a:t>Middle layer is wispy delicate layer resembling spider web called arachnoid mater, composed of collagen and elastic fibers acting as shock absorber, and transporting dissolved gases and nutrients as well as chemical messengers and waste products</a:t>
            </a:r>
          </a:p>
          <a:p>
            <a:pPr marL="687388" lvl="1">
              <a:lnSpc>
                <a:spcPct val="85000"/>
              </a:lnSpc>
            </a:pPr>
            <a:r>
              <a:rPr lang="en-US" altLang="en-US" sz="2400"/>
              <a:t>Third, innermost layer, fused to neural tissue, is pia mater, containing blood vessels that serve brain and spinal cord</a:t>
            </a:r>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2">
            <a:extLst>
              <a:ext uri="{FF2B5EF4-FFF2-40B4-BE49-F238E27FC236}">
                <a16:creationId xmlns:a16="http://schemas.microsoft.com/office/drawing/2014/main" id="{21D482A6-F65B-DF5E-9F09-6A1EE5DB7B6B}"/>
              </a:ext>
            </a:extLst>
          </p:cNvPr>
          <p:cNvSpPr>
            <a:spLocks noGrp="1" noChangeArrowheads="1"/>
          </p:cNvSpPr>
          <p:nvPr>
            <p:ph type="title" idx="4294967295"/>
          </p:nvPr>
        </p:nvSpPr>
        <p:spPr/>
        <p:txBody>
          <a:bodyPr/>
          <a:lstStyle/>
          <a:p>
            <a:pPr eaLnBrk="1" hangingPunct="1">
              <a:defRPr/>
            </a:pPr>
            <a:r>
              <a:rPr lang="en-US" dirty="0"/>
              <a:t>Spinal Cord and Spinal Nerves </a:t>
            </a:r>
            <a:endParaRPr lang="en-US" sz="2800" dirty="0"/>
          </a:p>
        </p:txBody>
      </p:sp>
      <p:sp>
        <p:nvSpPr>
          <p:cNvPr id="69635" name="Rectangle 3">
            <a:extLst>
              <a:ext uri="{FF2B5EF4-FFF2-40B4-BE49-F238E27FC236}">
                <a16:creationId xmlns:a16="http://schemas.microsoft.com/office/drawing/2014/main" id="{0B12CAF5-4559-DA30-B05F-F93C61506C99}"/>
              </a:ext>
            </a:extLst>
          </p:cNvPr>
          <p:cNvSpPr>
            <a:spLocks noGrp="1" noChangeArrowheads="1"/>
          </p:cNvSpPr>
          <p:nvPr>
            <p:ph type="body" idx="4294967295"/>
          </p:nvPr>
        </p:nvSpPr>
        <p:spPr/>
        <p:txBody>
          <a:bodyPr>
            <a:normAutofit/>
          </a:bodyPr>
          <a:lstStyle/>
          <a:p>
            <a:pPr>
              <a:lnSpc>
                <a:spcPct val="90000"/>
              </a:lnSpc>
            </a:pPr>
            <a:r>
              <a:rPr lang="en-US" altLang="en-US" sz="2400" dirty="0"/>
              <a:t>Series of spaces associated with meninges</a:t>
            </a:r>
          </a:p>
          <a:p>
            <a:pPr lvl="1">
              <a:lnSpc>
                <a:spcPct val="90000"/>
              </a:lnSpc>
            </a:pPr>
            <a:r>
              <a:rPr lang="en-US" altLang="en-US" sz="2400" dirty="0"/>
              <a:t>Between dura mater and vertebral column is space filled with fat and blood vessels called epidural space</a:t>
            </a:r>
          </a:p>
          <a:p>
            <a:pPr lvl="1">
              <a:lnSpc>
                <a:spcPct val="90000"/>
              </a:lnSpc>
            </a:pPr>
            <a:r>
              <a:rPr lang="en-US" altLang="en-US" sz="2400" dirty="0"/>
              <a:t>Between dura mater and arachnoid mater is subdural space filled with tiny bit of fluid</a:t>
            </a:r>
          </a:p>
          <a:p>
            <a:pPr lvl="1">
              <a:lnSpc>
                <a:spcPct val="90000"/>
              </a:lnSpc>
            </a:pPr>
            <a:r>
              <a:rPr lang="en-US" altLang="en-US" sz="2400" dirty="0"/>
              <a:t>Between arachnoid mater and pia mater is large subarachnoid space filled with CSF that acts as fluid cushion</a:t>
            </a:r>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9090" name="Rectangle 2">
            <a:extLst>
              <a:ext uri="{FF2B5EF4-FFF2-40B4-BE49-F238E27FC236}">
                <a16:creationId xmlns:a16="http://schemas.microsoft.com/office/drawing/2014/main" id="{A098A265-2330-DBD1-C89D-A47E7F056DFE}"/>
              </a:ext>
            </a:extLst>
          </p:cNvPr>
          <p:cNvSpPr>
            <a:spLocks noGrp="1" noChangeArrowheads="1"/>
          </p:cNvSpPr>
          <p:nvPr>
            <p:ph type="title" idx="4294967295"/>
          </p:nvPr>
        </p:nvSpPr>
        <p:spPr/>
        <p:txBody>
          <a:bodyPr/>
          <a:lstStyle/>
          <a:p>
            <a:pPr eaLnBrk="1" hangingPunct="1">
              <a:defRPr/>
            </a:pPr>
            <a:r>
              <a:rPr lang="en-US" dirty="0"/>
              <a:t>Spinal Cord and Spinal Nerves </a:t>
            </a:r>
            <a:endParaRPr lang="en-US" sz="2800" dirty="0"/>
          </a:p>
        </p:txBody>
      </p:sp>
      <p:sp>
        <p:nvSpPr>
          <p:cNvPr id="70659" name="Rectangle 3">
            <a:extLst>
              <a:ext uri="{FF2B5EF4-FFF2-40B4-BE49-F238E27FC236}">
                <a16:creationId xmlns:a16="http://schemas.microsoft.com/office/drawing/2014/main" id="{0F53A4BC-51C9-B927-37F1-0FECF7983817}"/>
              </a:ext>
            </a:extLst>
          </p:cNvPr>
          <p:cNvSpPr>
            <a:spLocks noGrp="1" noChangeArrowheads="1"/>
          </p:cNvSpPr>
          <p:nvPr>
            <p:ph type="body" idx="4294967295"/>
          </p:nvPr>
        </p:nvSpPr>
        <p:spPr/>
        <p:txBody>
          <a:bodyPr>
            <a:normAutofit/>
          </a:bodyPr>
          <a:lstStyle/>
          <a:p>
            <a:pPr>
              <a:lnSpc>
                <a:spcPct val="90000"/>
              </a:lnSpc>
            </a:pPr>
            <a:r>
              <a:rPr lang="en-US" altLang="en-US" sz="2400" dirty="0"/>
              <a:t>These three membranes and their fluid filled spaces, together with bones of skull and vertebral column, form strong protective system against CNS injury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a:extLst>
              <a:ext uri="{FF2B5EF4-FFF2-40B4-BE49-F238E27FC236}">
                <a16:creationId xmlns:a16="http://schemas.microsoft.com/office/drawing/2014/main" id="{FF2CA171-9AD0-8921-94B2-CF88312FAA6C}"/>
              </a:ext>
            </a:extLst>
          </p:cNvPr>
          <p:cNvSpPr>
            <a:spLocks noGrp="1" noChangeArrowheads="1"/>
          </p:cNvSpPr>
          <p:nvPr>
            <p:ph type="title" idx="4294967295"/>
          </p:nvPr>
        </p:nvSpPr>
        <p:spPr/>
        <p:txBody>
          <a:bodyPr/>
          <a:lstStyle/>
          <a:p>
            <a:pPr eaLnBrk="1" hangingPunct="1">
              <a:defRPr/>
            </a:pPr>
            <a:r>
              <a:rPr lang="en-US" dirty="0"/>
              <a:t>How Neurons Work </a:t>
            </a:r>
            <a:endParaRPr lang="en-US" sz="2800" dirty="0"/>
          </a:p>
        </p:txBody>
      </p:sp>
      <p:sp>
        <p:nvSpPr>
          <p:cNvPr id="36867" name="Rectangle 3">
            <a:extLst>
              <a:ext uri="{FF2B5EF4-FFF2-40B4-BE49-F238E27FC236}">
                <a16:creationId xmlns:a16="http://schemas.microsoft.com/office/drawing/2014/main" id="{C91C8B27-0E98-96C2-607C-9225BAE21AF4}"/>
              </a:ext>
            </a:extLst>
          </p:cNvPr>
          <p:cNvSpPr>
            <a:spLocks noGrp="1" noChangeArrowheads="1"/>
          </p:cNvSpPr>
          <p:nvPr>
            <p:ph type="body" idx="4294967295"/>
          </p:nvPr>
        </p:nvSpPr>
        <p:spPr/>
        <p:txBody>
          <a:bodyPr/>
          <a:lstStyle/>
          <a:p>
            <a:pPr marL="338138" indent="-338138"/>
            <a:r>
              <a:rPr lang="en-US" altLang="en-US"/>
              <a:t>A cell that is more positive is called depolarized</a:t>
            </a:r>
          </a:p>
          <a:p>
            <a:pPr marL="338138" indent="-338138"/>
            <a:r>
              <a:rPr lang="en-US" altLang="en-US"/>
              <a:t>Sodium gates close after a few minutes and potassium gates open; potassium leaves cell, taking its positive charge with it</a:t>
            </a:r>
          </a:p>
          <a:p>
            <a:pPr marL="338138" indent="-338138"/>
            <a:r>
              <a:rPr lang="en-US" altLang="en-US"/>
              <a:t>This is called repolarization</a:t>
            </a:r>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5">
            <a:extLst>
              <a:ext uri="{FF2B5EF4-FFF2-40B4-BE49-F238E27FC236}">
                <a16:creationId xmlns:a16="http://schemas.microsoft.com/office/drawing/2014/main" id="{5E32AE01-1FB4-3C72-311C-2B396B5DAB8B}"/>
              </a:ext>
            </a:extLst>
          </p:cNvPr>
          <p:cNvSpPr>
            <a:spLocks noChangeArrowheads="1"/>
          </p:cNvSpPr>
          <p:nvPr/>
        </p:nvSpPr>
        <p:spPr bwMode="auto">
          <a:xfrm>
            <a:off x="1527176" y="1"/>
            <a:ext cx="9140825" cy="623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endParaRPr lang="en-US" altLang="en-US"/>
          </a:p>
        </p:txBody>
      </p:sp>
      <p:sp>
        <p:nvSpPr>
          <p:cNvPr id="71683" name="Rectangle 2">
            <a:extLst>
              <a:ext uri="{FF2B5EF4-FFF2-40B4-BE49-F238E27FC236}">
                <a16:creationId xmlns:a16="http://schemas.microsoft.com/office/drawing/2014/main" id="{DA99DC85-1CF9-E3C8-845F-48A084DE305B}"/>
              </a:ext>
            </a:extLst>
          </p:cNvPr>
          <p:cNvSpPr>
            <a:spLocks noChangeArrowheads="1"/>
          </p:cNvSpPr>
          <p:nvPr/>
        </p:nvSpPr>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pPr algn="l" eaLnBrk="1" hangingPunct="1"/>
            <a:endParaRPr lang="en-US" altLang="en-US" sz="1800">
              <a:latin typeface="Arial" panose="020B0604020202020204" pitchFamily="34" charset="0"/>
              <a:cs typeface="Arial" panose="020B0604020202020204" pitchFamily="34" charset="0"/>
            </a:endParaRPr>
          </a:p>
        </p:txBody>
      </p:sp>
      <p:sp>
        <p:nvSpPr>
          <p:cNvPr id="71684" name="Rectangle 3">
            <a:extLst>
              <a:ext uri="{FF2B5EF4-FFF2-40B4-BE49-F238E27FC236}">
                <a16:creationId xmlns:a16="http://schemas.microsoft.com/office/drawing/2014/main" id="{A3EB35FD-9B47-A9B3-9B86-227BE73072E2}"/>
              </a:ext>
            </a:extLst>
          </p:cNvPr>
          <p:cNvSpPr>
            <a:spLocks noChangeArrowheads="1"/>
          </p:cNvSpPr>
          <p:nvPr/>
        </p:nvSpPr>
        <p:spPr bwMode="auto">
          <a:xfrm>
            <a:off x="1714500" y="5638800"/>
            <a:ext cx="8763000"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pPr eaLnBrk="1" hangingPunct="1"/>
            <a:r>
              <a:rPr lang="en-US" altLang="en-US" sz="1400" b="1" dirty="0">
                <a:solidFill>
                  <a:srgbClr val="000000"/>
                </a:solidFill>
                <a:latin typeface="Arial" panose="020B0604020202020204" pitchFamily="34" charset="0"/>
                <a:cs typeface="Arial" panose="020B0604020202020204" pitchFamily="34" charset="0"/>
              </a:rPr>
              <a:t>                    </a:t>
            </a:r>
            <a:r>
              <a:rPr lang="en-US" altLang="en-US" sz="1400" dirty="0">
                <a:solidFill>
                  <a:srgbClr val="000000"/>
                </a:solidFill>
                <a:latin typeface="Arial" panose="020B0604020202020204" pitchFamily="34" charset="0"/>
                <a:cs typeface="Arial" panose="020B0604020202020204" pitchFamily="34" charset="0"/>
              </a:rPr>
              <a:t> The meninges of the brain and spinal cord.</a:t>
            </a:r>
            <a:endParaRPr lang="en-US" altLang="en-US" sz="1400" dirty="0">
              <a:solidFill>
                <a:srgbClr val="000000"/>
              </a:solidFill>
              <a:latin typeface="Helvetica" panose="020B0604020202020204" pitchFamily="34" charset="0"/>
              <a:cs typeface="Arial" panose="020B0604020202020204" pitchFamily="34" charset="0"/>
            </a:endParaRPr>
          </a:p>
        </p:txBody>
      </p:sp>
      <p:pic>
        <p:nvPicPr>
          <p:cNvPr id="71685" name="Picture 4" descr="AAFONCZ0">
            <a:extLst>
              <a:ext uri="{FF2B5EF4-FFF2-40B4-BE49-F238E27FC236}">
                <a16:creationId xmlns:a16="http://schemas.microsoft.com/office/drawing/2014/main" id="{0C1F45B3-9CBD-8D99-AB52-42D93C82A5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28600"/>
            <a:ext cx="7386638" cy="547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2">
            <a:extLst>
              <a:ext uri="{FF2B5EF4-FFF2-40B4-BE49-F238E27FC236}">
                <a16:creationId xmlns:a16="http://schemas.microsoft.com/office/drawing/2014/main" id="{E418B2D3-E5C5-540A-BF17-B9B184E29D34}"/>
              </a:ext>
            </a:extLst>
          </p:cNvPr>
          <p:cNvSpPr>
            <a:spLocks noGrp="1" noChangeArrowheads="1"/>
          </p:cNvSpPr>
          <p:nvPr>
            <p:ph type="title" idx="4294967295"/>
          </p:nvPr>
        </p:nvSpPr>
        <p:spPr/>
        <p:txBody>
          <a:bodyPr/>
          <a:lstStyle/>
          <a:p>
            <a:pPr eaLnBrk="1" hangingPunct="1">
              <a:defRPr/>
            </a:pPr>
            <a:r>
              <a:rPr lang="en-US"/>
              <a:t>Pathology Connection: Polio and Post-Polio Syndrome </a:t>
            </a:r>
          </a:p>
        </p:txBody>
      </p:sp>
      <p:sp>
        <p:nvSpPr>
          <p:cNvPr id="80899" name="Rectangle 3">
            <a:extLst>
              <a:ext uri="{FF2B5EF4-FFF2-40B4-BE49-F238E27FC236}">
                <a16:creationId xmlns:a16="http://schemas.microsoft.com/office/drawing/2014/main" id="{C464667D-E405-743E-1CC6-82F6DE1A9647}"/>
              </a:ext>
            </a:extLst>
          </p:cNvPr>
          <p:cNvSpPr>
            <a:spLocks noGrp="1" noChangeArrowheads="1"/>
          </p:cNvSpPr>
          <p:nvPr>
            <p:ph type="body" idx="4294967295"/>
          </p:nvPr>
        </p:nvSpPr>
        <p:spPr>
          <a:xfrm>
            <a:off x="1981200" y="2468880"/>
            <a:ext cx="8686800" cy="4419600"/>
          </a:xfrm>
        </p:spPr>
        <p:txBody>
          <a:bodyPr>
            <a:normAutofit/>
          </a:bodyPr>
          <a:lstStyle/>
          <a:p>
            <a:pPr>
              <a:lnSpc>
                <a:spcPct val="85000"/>
              </a:lnSpc>
            </a:pPr>
            <a:r>
              <a:rPr lang="en-US" altLang="en-US" sz="2800" dirty="0"/>
              <a:t>Polio: paralysis caused by poliomyelitis virus</a:t>
            </a:r>
          </a:p>
          <a:p>
            <a:pPr marL="688975" lvl="1" indent="-231775">
              <a:lnSpc>
                <a:spcPct val="85000"/>
              </a:lnSpc>
            </a:pPr>
            <a:r>
              <a:rPr lang="en-US" altLang="en-US" sz="2400" dirty="0"/>
              <a:t>Epidemiology: common prior to start of large-scale vaccinations in 1950s; now extremely rare</a:t>
            </a:r>
          </a:p>
          <a:p>
            <a:pPr marL="688975" lvl="1" indent="-231775">
              <a:lnSpc>
                <a:spcPct val="85000"/>
              </a:lnSpc>
            </a:pPr>
            <a:r>
              <a:rPr lang="en-US" altLang="en-US" sz="2400" dirty="0"/>
              <a:t>Symptoms</a:t>
            </a:r>
          </a:p>
          <a:p>
            <a:pPr marL="1146175" lvl="2" indent="-231775">
              <a:lnSpc>
                <a:spcPct val="85000"/>
              </a:lnSpc>
            </a:pPr>
            <a:r>
              <a:rPr lang="en-US" altLang="en-US" sz="2000" dirty="0"/>
              <a:t>99% of patients suffer only mild upper respiratory or digestive illness (which lasts only a few days)</a:t>
            </a:r>
          </a:p>
          <a:p>
            <a:pPr marL="1146175" lvl="2" indent="-231775">
              <a:lnSpc>
                <a:spcPct val="85000"/>
              </a:lnSpc>
            </a:pPr>
            <a:r>
              <a:rPr lang="en-US" altLang="en-US" sz="2000" dirty="0"/>
              <a:t>1% of patients develop paralytic form; virus kills motor neurons in ventral horn of spinal cord; cell death results in paralysis; sensation, however, remains intact (since sensory neurons are unaffected)</a:t>
            </a:r>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2">
            <a:extLst>
              <a:ext uri="{FF2B5EF4-FFF2-40B4-BE49-F238E27FC236}">
                <a16:creationId xmlns:a16="http://schemas.microsoft.com/office/drawing/2014/main" id="{AF715E6E-93AC-68DB-ED9D-0FA84AB6ABA3}"/>
              </a:ext>
            </a:extLst>
          </p:cNvPr>
          <p:cNvSpPr>
            <a:spLocks noGrp="1" noChangeArrowheads="1"/>
          </p:cNvSpPr>
          <p:nvPr>
            <p:ph type="title" idx="4294967295"/>
          </p:nvPr>
        </p:nvSpPr>
        <p:spPr/>
        <p:txBody>
          <a:bodyPr/>
          <a:lstStyle/>
          <a:p>
            <a:pPr eaLnBrk="1" hangingPunct="1">
              <a:defRPr/>
            </a:pPr>
            <a:r>
              <a:rPr lang="en-US" dirty="0"/>
              <a:t>Pathology Connection: Polio and Post-Polio Syndrome </a:t>
            </a:r>
            <a:endParaRPr lang="en-US" sz="2800" dirty="0"/>
          </a:p>
        </p:txBody>
      </p:sp>
      <p:sp>
        <p:nvSpPr>
          <p:cNvPr id="81923" name="Rectangle 3">
            <a:extLst>
              <a:ext uri="{FF2B5EF4-FFF2-40B4-BE49-F238E27FC236}">
                <a16:creationId xmlns:a16="http://schemas.microsoft.com/office/drawing/2014/main" id="{18D353F1-02A0-4333-487C-5F5C1A34F00F}"/>
              </a:ext>
            </a:extLst>
          </p:cNvPr>
          <p:cNvSpPr>
            <a:spLocks noGrp="1" noChangeArrowheads="1"/>
          </p:cNvSpPr>
          <p:nvPr>
            <p:ph type="body" idx="4294967295"/>
          </p:nvPr>
        </p:nvSpPr>
        <p:spPr/>
        <p:txBody>
          <a:bodyPr>
            <a:normAutofit/>
          </a:bodyPr>
          <a:lstStyle/>
          <a:p>
            <a:pPr marL="338138" indent="-338138"/>
            <a:r>
              <a:rPr lang="en-US" altLang="en-US" sz="2800" dirty="0"/>
              <a:t>Treatment/Prognosis</a:t>
            </a:r>
          </a:p>
          <a:p>
            <a:pPr marL="688975" lvl="1" indent="-225425"/>
            <a:r>
              <a:rPr lang="en-US" altLang="en-US" sz="2400" dirty="0"/>
              <a:t>There is no cure; patients are kept alive during acute phase, and if they survive, they need extensive rehabilitation</a:t>
            </a:r>
          </a:p>
          <a:p>
            <a:pPr marL="688975" lvl="1" indent="-225425"/>
            <a:r>
              <a:rPr lang="en-US" altLang="en-US" sz="2400" dirty="0"/>
              <a:t>25% of patients with paralytic polio suffer permanent disability</a:t>
            </a:r>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2">
            <a:extLst>
              <a:ext uri="{FF2B5EF4-FFF2-40B4-BE49-F238E27FC236}">
                <a16:creationId xmlns:a16="http://schemas.microsoft.com/office/drawing/2014/main" id="{CC50163E-4E7A-E49E-B229-2762A77B88AA}"/>
              </a:ext>
            </a:extLst>
          </p:cNvPr>
          <p:cNvSpPr>
            <a:spLocks noGrp="1" noChangeArrowheads="1"/>
          </p:cNvSpPr>
          <p:nvPr>
            <p:ph type="title" idx="4294967295"/>
          </p:nvPr>
        </p:nvSpPr>
        <p:spPr/>
        <p:txBody>
          <a:bodyPr/>
          <a:lstStyle/>
          <a:p>
            <a:pPr eaLnBrk="1" hangingPunct="1">
              <a:defRPr/>
            </a:pPr>
            <a:r>
              <a:rPr lang="en-US" dirty="0"/>
              <a:t>Pathology Connection: Polio and Post-Polio Syndrome </a:t>
            </a:r>
            <a:endParaRPr lang="en-US" sz="2800" dirty="0"/>
          </a:p>
        </p:txBody>
      </p:sp>
      <p:sp>
        <p:nvSpPr>
          <p:cNvPr id="82947" name="Rectangle 3">
            <a:extLst>
              <a:ext uri="{FF2B5EF4-FFF2-40B4-BE49-F238E27FC236}">
                <a16:creationId xmlns:a16="http://schemas.microsoft.com/office/drawing/2014/main" id="{34DC9DC2-FFDF-FEAB-7826-75077AFAA92D}"/>
              </a:ext>
            </a:extLst>
          </p:cNvPr>
          <p:cNvSpPr>
            <a:spLocks noGrp="1" noChangeArrowheads="1"/>
          </p:cNvSpPr>
          <p:nvPr>
            <p:ph type="body" idx="4294967295"/>
          </p:nvPr>
        </p:nvSpPr>
        <p:spPr/>
        <p:txBody>
          <a:bodyPr>
            <a:normAutofit lnSpcReduction="10000"/>
          </a:bodyPr>
          <a:lstStyle/>
          <a:p>
            <a:pPr>
              <a:lnSpc>
                <a:spcPct val="85000"/>
              </a:lnSpc>
            </a:pPr>
            <a:r>
              <a:rPr lang="en-US" altLang="en-US" sz="2800"/>
              <a:t>Post-polio syndrome (PPS): progressive weakness that appears several decades after polio infection</a:t>
            </a:r>
          </a:p>
          <a:p>
            <a:pPr marL="688975" lvl="1" indent="-231775">
              <a:lnSpc>
                <a:spcPct val="85000"/>
              </a:lnSpc>
            </a:pPr>
            <a:r>
              <a:rPr lang="en-US" altLang="en-US" sz="2400"/>
              <a:t>Affects 25-40% of patients with paralytic polio</a:t>
            </a:r>
          </a:p>
          <a:p>
            <a:pPr marL="688975" lvl="1" indent="-231775">
              <a:lnSpc>
                <a:spcPct val="85000"/>
              </a:lnSpc>
            </a:pPr>
            <a:r>
              <a:rPr lang="en-US" altLang="en-US" sz="2400"/>
              <a:t>Cause may be related to damage left by polio virus</a:t>
            </a:r>
          </a:p>
          <a:p>
            <a:pPr marL="1146175" lvl="2" indent="-231775">
              <a:lnSpc>
                <a:spcPct val="85000"/>
              </a:lnSpc>
            </a:pPr>
            <a:r>
              <a:rPr lang="en-US" altLang="en-US" sz="2000"/>
              <a:t>In parts of spinal cord damaged by original polio infection, neurons are actually destroyed</a:t>
            </a:r>
          </a:p>
          <a:p>
            <a:pPr marL="1146175" lvl="2" indent="-231775">
              <a:lnSpc>
                <a:spcPct val="85000"/>
              </a:lnSpc>
            </a:pPr>
            <a:r>
              <a:rPr lang="en-US" altLang="en-US" sz="2000"/>
              <a:t>Patients recover function by using few surviving motor neurons to power all muscles</a:t>
            </a:r>
          </a:p>
          <a:p>
            <a:pPr marL="1146175" lvl="2" indent="-231775">
              <a:lnSpc>
                <a:spcPct val="85000"/>
              </a:lnSpc>
            </a:pPr>
            <a:r>
              <a:rPr lang="en-US" altLang="en-US" sz="2000"/>
              <a:t>Current thinking is that surviving neurons become severely overworked and eventually begin to die themselves</a:t>
            </a:r>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2">
            <a:extLst>
              <a:ext uri="{FF2B5EF4-FFF2-40B4-BE49-F238E27FC236}">
                <a16:creationId xmlns:a16="http://schemas.microsoft.com/office/drawing/2014/main" id="{249536F1-B1A0-AB97-8B2E-6DBC81790779}"/>
              </a:ext>
            </a:extLst>
          </p:cNvPr>
          <p:cNvSpPr>
            <a:spLocks noGrp="1" noChangeArrowheads="1"/>
          </p:cNvSpPr>
          <p:nvPr>
            <p:ph type="title" idx="4294967295"/>
          </p:nvPr>
        </p:nvSpPr>
        <p:spPr/>
        <p:txBody>
          <a:bodyPr/>
          <a:lstStyle/>
          <a:p>
            <a:pPr eaLnBrk="1" hangingPunct="1">
              <a:defRPr/>
            </a:pPr>
            <a:r>
              <a:rPr lang="en-US" dirty="0"/>
              <a:t>Pathology Connection: Polio and Post-Polio Syndrome </a:t>
            </a:r>
            <a:endParaRPr lang="en-US" sz="2800" dirty="0"/>
          </a:p>
        </p:txBody>
      </p:sp>
      <p:sp>
        <p:nvSpPr>
          <p:cNvPr id="83971" name="Rectangle 3">
            <a:extLst>
              <a:ext uri="{FF2B5EF4-FFF2-40B4-BE49-F238E27FC236}">
                <a16:creationId xmlns:a16="http://schemas.microsoft.com/office/drawing/2014/main" id="{D85C91A0-8610-BF10-5F52-23F8A934FD85}"/>
              </a:ext>
            </a:extLst>
          </p:cNvPr>
          <p:cNvSpPr>
            <a:spLocks noGrp="1" noChangeArrowheads="1"/>
          </p:cNvSpPr>
          <p:nvPr>
            <p:ph type="body" idx="4294967295"/>
          </p:nvPr>
        </p:nvSpPr>
        <p:spPr/>
        <p:txBody>
          <a:bodyPr>
            <a:normAutofit/>
          </a:bodyPr>
          <a:lstStyle/>
          <a:p>
            <a:pPr marL="338138" indent="-338138"/>
            <a:r>
              <a:rPr lang="en-US" altLang="en-US" sz="2800" dirty="0"/>
              <a:t>Diagnosis consists of ruling out other causes of progressive muscle weakness in polio survivors</a:t>
            </a:r>
          </a:p>
          <a:p>
            <a:pPr marL="338138" indent="-338138"/>
            <a:r>
              <a:rPr lang="en-US" altLang="en-US" sz="2800" dirty="0"/>
              <a:t>Treatment </a:t>
            </a:r>
          </a:p>
          <a:p>
            <a:pPr marL="687388" lvl="1"/>
            <a:r>
              <a:rPr lang="en-US" altLang="en-US" sz="2400" dirty="0"/>
              <a:t>There are no treatments to stop progression of PPS</a:t>
            </a:r>
          </a:p>
          <a:p>
            <a:pPr marL="687388" lvl="1"/>
            <a:r>
              <a:rPr lang="en-US" altLang="en-US" sz="2400" dirty="0"/>
              <a:t>Exercise has been shown to improve muscle function in some patients</a:t>
            </a: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2">
            <a:extLst>
              <a:ext uri="{FF2B5EF4-FFF2-40B4-BE49-F238E27FC236}">
                <a16:creationId xmlns:a16="http://schemas.microsoft.com/office/drawing/2014/main" id="{A28E3FB7-BBB9-BFF8-07D2-BDC513C39B1A}"/>
              </a:ext>
            </a:extLst>
          </p:cNvPr>
          <p:cNvSpPr>
            <a:spLocks noGrp="1" noChangeArrowheads="1"/>
          </p:cNvSpPr>
          <p:nvPr>
            <p:ph type="title" idx="4294967295"/>
          </p:nvPr>
        </p:nvSpPr>
        <p:spPr/>
        <p:txBody>
          <a:bodyPr/>
          <a:lstStyle/>
          <a:p>
            <a:pPr eaLnBrk="1" hangingPunct="1">
              <a:defRPr/>
            </a:pPr>
            <a:r>
              <a:rPr lang="en-US"/>
              <a:t>Spinal Nerves</a:t>
            </a:r>
          </a:p>
        </p:txBody>
      </p:sp>
      <p:sp>
        <p:nvSpPr>
          <p:cNvPr id="84995" name="Rectangle 3">
            <a:extLst>
              <a:ext uri="{FF2B5EF4-FFF2-40B4-BE49-F238E27FC236}">
                <a16:creationId xmlns:a16="http://schemas.microsoft.com/office/drawing/2014/main" id="{0C051B5E-B87F-7711-0F97-B6859F1A3F09}"/>
              </a:ext>
            </a:extLst>
          </p:cNvPr>
          <p:cNvSpPr>
            <a:spLocks noGrp="1" noChangeArrowheads="1"/>
          </p:cNvSpPr>
          <p:nvPr>
            <p:ph type="body" idx="4294967295"/>
          </p:nvPr>
        </p:nvSpPr>
        <p:spPr/>
        <p:txBody>
          <a:bodyPr>
            <a:normAutofit/>
          </a:bodyPr>
          <a:lstStyle/>
          <a:p>
            <a:pPr marL="338138" indent="-338138"/>
            <a:r>
              <a:rPr lang="en-US" altLang="en-US" sz="2400" dirty="0"/>
              <a:t>Nerves are connection between CNS and world outside CNS</a:t>
            </a:r>
          </a:p>
          <a:p>
            <a:pPr marL="338138" indent="-338138"/>
            <a:r>
              <a:rPr lang="en-US" altLang="en-US" sz="2400" dirty="0"/>
              <a:t>Nerves are, therefore, part of PNS</a:t>
            </a:r>
          </a:p>
          <a:p>
            <a:pPr marL="338138" indent="-338138"/>
            <a:r>
              <a:rPr lang="en-US" altLang="en-US" sz="2400" dirty="0"/>
              <a:t>All nerves consist of bundles of axon, blood vessels, and connective tissue</a:t>
            </a:r>
          </a:p>
          <a:p>
            <a:pPr marL="338138" indent="-338138"/>
            <a:r>
              <a:rPr lang="en-US" altLang="en-US" sz="2400" dirty="0"/>
              <a:t>Nerves run between CNS and organs or tissues, carrying information into and out of CNS</a:t>
            </a:r>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2">
            <a:extLst>
              <a:ext uri="{FF2B5EF4-FFF2-40B4-BE49-F238E27FC236}">
                <a16:creationId xmlns:a16="http://schemas.microsoft.com/office/drawing/2014/main" id="{A3A69B78-3A40-E037-2686-EB90F16E4A9F}"/>
              </a:ext>
            </a:extLst>
          </p:cNvPr>
          <p:cNvSpPr>
            <a:spLocks noGrp="1" noChangeArrowheads="1"/>
          </p:cNvSpPr>
          <p:nvPr>
            <p:ph type="title" idx="4294967295"/>
          </p:nvPr>
        </p:nvSpPr>
        <p:spPr/>
        <p:txBody>
          <a:bodyPr/>
          <a:lstStyle/>
          <a:p>
            <a:pPr eaLnBrk="1" hangingPunct="1">
              <a:defRPr/>
            </a:pPr>
            <a:r>
              <a:rPr lang="en-US" dirty="0"/>
              <a:t>Spinal Nerves</a:t>
            </a:r>
          </a:p>
        </p:txBody>
      </p:sp>
      <p:sp>
        <p:nvSpPr>
          <p:cNvPr id="86019" name="Rectangle 3">
            <a:extLst>
              <a:ext uri="{FF2B5EF4-FFF2-40B4-BE49-F238E27FC236}">
                <a16:creationId xmlns:a16="http://schemas.microsoft.com/office/drawing/2014/main" id="{A54BF3E0-D5DE-5BB1-508A-8EFFAF71E650}"/>
              </a:ext>
            </a:extLst>
          </p:cNvPr>
          <p:cNvSpPr>
            <a:spLocks noGrp="1" noChangeArrowheads="1"/>
          </p:cNvSpPr>
          <p:nvPr>
            <p:ph type="body" idx="4294967295"/>
          </p:nvPr>
        </p:nvSpPr>
        <p:spPr>
          <a:xfrm>
            <a:off x="2700972" y="1905000"/>
            <a:ext cx="8915400" cy="3886200"/>
          </a:xfrm>
        </p:spPr>
        <p:txBody>
          <a:bodyPr>
            <a:normAutofit/>
          </a:bodyPr>
          <a:lstStyle/>
          <a:p>
            <a:pPr marL="338138" indent="-338138">
              <a:tabLst>
                <a:tab pos="338138" algn="l"/>
              </a:tabLst>
            </a:pPr>
            <a:r>
              <a:rPr lang="en-US" altLang="en-US" sz="2400" dirty="0"/>
              <a:t>Nerves connected to spinal cord are called spinal nerves, each named for spinal cord segment to which they are attached</a:t>
            </a:r>
          </a:p>
          <a:p>
            <a:pPr marL="338138" indent="-338138">
              <a:tabLst>
                <a:tab pos="338138" algn="l"/>
              </a:tabLst>
            </a:pPr>
            <a:r>
              <a:rPr lang="en-US" altLang="en-US" sz="2400" dirty="0"/>
              <a:t>All spinal nerves are mixed nerves, which means they carry both sensory and motor information</a:t>
            </a:r>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a:extLst>
              <a:ext uri="{FF2B5EF4-FFF2-40B4-BE49-F238E27FC236}">
                <a16:creationId xmlns:a16="http://schemas.microsoft.com/office/drawing/2014/main" id="{2AFF23DB-C153-E0EF-0131-6C04403DACC6}"/>
              </a:ext>
            </a:extLst>
          </p:cNvPr>
          <p:cNvSpPr>
            <a:spLocks noGrp="1" noChangeArrowheads="1"/>
          </p:cNvSpPr>
          <p:nvPr>
            <p:ph type="title" idx="4294967295"/>
          </p:nvPr>
        </p:nvSpPr>
        <p:spPr/>
        <p:txBody>
          <a:bodyPr/>
          <a:lstStyle/>
          <a:p>
            <a:pPr eaLnBrk="1" hangingPunct="1">
              <a:defRPr/>
            </a:pPr>
            <a:r>
              <a:rPr lang="en-US" dirty="0"/>
              <a:t>Spinal Nerves</a:t>
            </a:r>
            <a:endParaRPr lang="en-US" sz="2800" dirty="0"/>
          </a:p>
        </p:txBody>
      </p:sp>
      <p:sp>
        <p:nvSpPr>
          <p:cNvPr id="87043" name="Rectangle 3">
            <a:extLst>
              <a:ext uri="{FF2B5EF4-FFF2-40B4-BE49-F238E27FC236}">
                <a16:creationId xmlns:a16="http://schemas.microsoft.com/office/drawing/2014/main" id="{32DCBE22-9DB2-952D-AE3C-F0888D21CEA9}"/>
              </a:ext>
            </a:extLst>
          </p:cNvPr>
          <p:cNvSpPr>
            <a:spLocks noGrp="1" noChangeArrowheads="1"/>
          </p:cNvSpPr>
          <p:nvPr>
            <p:ph type="body" idx="4294967295"/>
          </p:nvPr>
        </p:nvSpPr>
        <p:spPr/>
        <p:txBody>
          <a:bodyPr>
            <a:normAutofit/>
          </a:bodyPr>
          <a:lstStyle/>
          <a:p>
            <a:pPr marL="338138" indent="-338138"/>
            <a:r>
              <a:rPr lang="en-US" altLang="en-US" sz="2400" dirty="0"/>
              <a:t>Spinal nerves from thoracic spinal column project directly to thoracic body wall without branching</a:t>
            </a:r>
          </a:p>
          <a:p>
            <a:pPr marL="338138" indent="-338138"/>
            <a:r>
              <a:rPr lang="en-US" altLang="en-US" sz="2400" dirty="0"/>
              <a:t>All other spinal nerves branch extensively, recombining with nerves from other spinal cord segments before projecting to peripheral structures; these complex branching patterns are called plexuses</a:t>
            </a:r>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5">
            <a:extLst>
              <a:ext uri="{FF2B5EF4-FFF2-40B4-BE49-F238E27FC236}">
                <a16:creationId xmlns:a16="http://schemas.microsoft.com/office/drawing/2014/main" id="{82506B6A-1BFC-4F19-ED1E-8DC201874D8A}"/>
              </a:ext>
            </a:extLst>
          </p:cNvPr>
          <p:cNvSpPr>
            <a:spLocks noChangeArrowheads="1"/>
          </p:cNvSpPr>
          <p:nvPr/>
        </p:nvSpPr>
        <p:spPr bwMode="auto">
          <a:xfrm>
            <a:off x="1527176" y="1"/>
            <a:ext cx="9140825" cy="623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endParaRPr lang="en-US" altLang="en-US"/>
          </a:p>
        </p:txBody>
      </p:sp>
      <p:sp>
        <p:nvSpPr>
          <p:cNvPr id="88067" name="Rectangle 2">
            <a:extLst>
              <a:ext uri="{FF2B5EF4-FFF2-40B4-BE49-F238E27FC236}">
                <a16:creationId xmlns:a16="http://schemas.microsoft.com/office/drawing/2014/main" id="{DB6758C1-4937-2B93-CF04-92C669A79C1C}"/>
              </a:ext>
            </a:extLst>
          </p:cNvPr>
          <p:cNvSpPr>
            <a:spLocks noChangeArrowheads="1"/>
          </p:cNvSpPr>
          <p:nvPr/>
        </p:nvSpPr>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pPr algn="l" eaLnBrk="1" hangingPunct="1"/>
            <a:endParaRPr lang="en-US" altLang="en-US" sz="1800">
              <a:latin typeface="Arial" panose="020B0604020202020204" pitchFamily="34" charset="0"/>
              <a:cs typeface="Arial" panose="020B0604020202020204" pitchFamily="34" charset="0"/>
            </a:endParaRPr>
          </a:p>
        </p:txBody>
      </p:sp>
      <p:sp>
        <p:nvSpPr>
          <p:cNvPr id="88068" name="Rectangle 3">
            <a:extLst>
              <a:ext uri="{FF2B5EF4-FFF2-40B4-BE49-F238E27FC236}">
                <a16:creationId xmlns:a16="http://schemas.microsoft.com/office/drawing/2014/main" id="{04C71DEE-79D8-BEA9-9504-7B1B498DE2EA}"/>
              </a:ext>
            </a:extLst>
          </p:cNvPr>
          <p:cNvSpPr>
            <a:spLocks noChangeArrowheads="1"/>
          </p:cNvSpPr>
          <p:nvPr/>
        </p:nvSpPr>
        <p:spPr bwMode="auto">
          <a:xfrm>
            <a:off x="1714500" y="5638800"/>
            <a:ext cx="8763000"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pPr eaLnBrk="1" hangingPunct="1"/>
            <a:r>
              <a:rPr lang="en-US" altLang="en-US" sz="1400" b="1" dirty="0">
                <a:solidFill>
                  <a:srgbClr val="000000"/>
                </a:solidFill>
                <a:latin typeface="Arial" panose="020B0604020202020204" pitchFamily="34" charset="0"/>
                <a:cs typeface="Arial" panose="020B0604020202020204" pitchFamily="34" charset="0"/>
              </a:rPr>
              <a:t>                            </a:t>
            </a:r>
            <a:r>
              <a:rPr lang="en-US" altLang="en-US" sz="1400" dirty="0">
                <a:solidFill>
                  <a:srgbClr val="000000"/>
                </a:solidFill>
                <a:latin typeface="Arial" panose="020B0604020202020204" pitchFamily="34" charset="0"/>
                <a:cs typeface="Arial" panose="020B0604020202020204" pitchFamily="34" charset="0"/>
              </a:rPr>
              <a:t>   Spinal cord plexuses.</a:t>
            </a:r>
            <a:endParaRPr lang="en-US" altLang="en-US" sz="1400" dirty="0">
              <a:solidFill>
                <a:srgbClr val="000000"/>
              </a:solidFill>
              <a:latin typeface="Helvetica" panose="020B0604020202020204" pitchFamily="34" charset="0"/>
              <a:cs typeface="Arial" panose="020B0604020202020204" pitchFamily="34" charset="0"/>
            </a:endParaRPr>
          </a:p>
        </p:txBody>
      </p:sp>
      <p:pic>
        <p:nvPicPr>
          <p:cNvPr id="88069" name="Picture 4" descr="AAFONDB0">
            <a:extLst>
              <a:ext uri="{FF2B5EF4-FFF2-40B4-BE49-F238E27FC236}">
                <a16:creationId xmlns:a16="http://schemas.microsoft.com/office/drawing/2014/main" id="{7DAEA64B-AD15-9DFD-0DFE-392B0D73F0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1" y="228600"/>
            <a:ext cx="5021263"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2">
            <a:extLst>
              <a:ext uri="{FF2B5EF4-FFF2-40B4-BE49-F238E27FC236}">
                <a16:creationId xmlns:a16="http://schemas.microsoft.com/office/drawing/2014/main" id="{008378F6-9513-4E44-E439-5B15BE8C95CF}"/>
              </a:ext>
            </a:extLst>
          </p:cNvPr>
          <p:cNvSpPr>
            <a:spLocks noGrp="1" noChangeArrowheads="1"/>
          </p:cNvSpPr>
          <p:nvPr>
            <p:ph type="title" idx="4294967295"/>
          </p:nvPr>
        </p:nvSpPr>
        <p:spPr/>
        <p:txBody>
          <a:bodyPr/>
          <a:lstStyle/>
          <a:p>
            <a:pPr eaLnBrk="1" hangingPunct="1">
              <a:defRPr/>
            </a:pPr>
            <a:r>
              <a:rPr lang="en-US"/>
              <a:t>Pathology Connection: </a:t>
            </a:r>
            <a:br>
              <a:rPr lang="en-US"/>
            </a:br>
            <a:r>
              <a:rPr lang="en-US"/>
              <a:t>Peripheral Neuropathy</a:t>
            </a:r>
          </a:p>
        </p:txBody>
      </p:sp>
      <p:sp>
        <p:nvSpPr>
          <p:cNvPr id="96259" name="Rectangle 3">
            <a:extLst>
              <a:ext uri="{FF2B5EF4-FFF2-40B4-BE49-F238E27FC236}">
                <a16:creationId xmlns:a16="http://schemas.microsoft.com/office/drawing/2014/main" id="{B1FF65A3-6CE0-F25C-0B6E-F45CB29F3389}"/>
              </a:ext>
            </a:extLst>
          </p:cNvPr>
          <p:cNvSpPr>
            <a:spLocks noGrp="1" noChangeArrowheads="1"/>
          </p:cNvSpPr>
          <p:nvPr>
            <p:ph type="body" idx="4294967295"/>
          </p:nvPr>
        </p:nvSpPr>
        <p:spPr/>
        <p:txBody>
          <a:bodyPr>
            <a:normAutofit/>
          </a:bodyPr>
          <a:lstStyle/>
          <a:p>
            <a:pPr marL="338138" indent="-338138">
              <a:lnSpc>
                <a:spcPct val="85000"/>
              </a:lnSpc>
            </a:pPr>
            <a:r>
              <a:rPr lang="en-US" altLang="en-US" sz="2400" dirty="0"/>
              <a:t>Family of disorders involving damage to peripheral nerves</a:t>
            </a:r>
          </a:p>
          <a:p>
            <a:pPr marL="338138" indent="-338138">
              <a:lnSpc>
                <a:spcPct val="85000"/>
              </a:lnSpc>
            </a:pPr>
            <a:r>
              <a:rPr lang="en-US" altLang="en-US" sz="2400" dirty="0"/>
              <a:t>Symptoms</a:t>
            </a:r>
          </a:p>
          <a:p>
            <a:pPr marL="687388" lvl="1">
              <a:lnSpc>
                <a:spcPct val="85000"/>
              </a:lnSpc>
            </a:pPr>
            <a:r>
              <a:rPr lang="en-US" altLang="en-US" sz="2000" dirty="0"/>
              <a:t>Because peripheral nerves are involved in sensory, motor, and autonomic functions, symptoms can vary greatly among patients</a:t>
            </a:r>
          </a:p>
          <a:p>
            <a:pPr marL="687388" lvl="1">
              <a:lnSpc>
                <a:spcPct val="85000"/>
              </a:lnSpc>
            </a:pPr>
            <a:r>
              <a:rPr lang="en-US" altLang="en-US" sz="2000" dirty="0"/>
              <a:t>Possible symptoms include: muscle weakness, decreased reflexes, numbness, tingling, paralysis, pain, difficulty controlling blood pressure, abnormal sweating, digestive abnormalities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BD3617-22C9-DA90-0941-CA2837966561}"/>
              </a:ext>
            </a:extLst>
          </p:cNvPr>
          <p:cNvSpPr>
            <a:spLocks noGrp="1"/>
          </p:cNvSpPr>
          <p:nvPr>
            <p:ph idx="1"/>
          </p:nvPr>
        </p:nvSpPr>
        <p:spPr>
          <a:xfrm>
            <a:off x="2589212" y="707010"/>
            <a:ext cx="8915400" cy="5898506"/>
          </a:xfrm>
          <a:ln>
            <a:noFill/>
          </a:ln>
        </p:spPr>
        <p:txBody>
          <a:bodyPr>
            <a:normAutofit fontScale="77500" lnSpcReduction="20000"/>
          </a:bodyPr>
          <a:lstStyle/>
          <a:p>
            <a:pPr marL="0" indent="0" algn="ctr">
              <a:buNone/>
            </a:pPr>
            <a:r>
              <a:rPr lang="en-GB" sz="5700" b="1" dirty="0">
                <a:solidFill>
                  <a:schemeClr val="accent5">
                    <a:lumMod val="50000"/>
                  </a:schemeClr>
                </a:solidFill>
                <a:latin typeface="Arial" panose="020B0604020202020204" pitchFamily="34" charset="0"/>
              </a:rPr>
              <a:t>PATHOLOGY OF THE  CNS</a:t>
            </a:r>
          </a:p>
          <a:p>
            <a:pPr marL="0" indent="0" algn="ctr">
              <a:buNone/>
            </a:pPr>
            <a:endParaRPr lang="en-GB" sz="4000" b="1" dirty="0">
              <a:solidFill>
                <a:schemeClr val="accent5">
                  <a:lumMod val="50000"/>
                </a:schemeClr>
              </a:solidFill>
              <a:latin typeface="Arial" panose="020B0604020202020204" pitchFamily="34" charset="0"/>
            </a:endParaRPr>
          </a:p>
          <a:p>
            <a:pPr marL="0" indent="0" algn="ctr">
              <a:buNone/>
            </a:pPr>
            <a:endParaRPr lang="en-GB" sz="4000" b="1" dirty="0">
              <a:solidFill>
                <a:schemeClr val="accent5">
                  <a:lumMod val="50000"/>
                </a:schemeClr>
              </a:solidFill>
              <a:latin typeface="Arial" panose="020B0604020202020204" pitchFamily="34" charset="0"/>
            </a:endParaRPr>
          </a:p>
          <a:p>
            <a:pPr marL="0" indent="0" algn="ctr">
              <a:buNone/>
            </a:pPr>
            <a:endParaRPr lang="en-GB" sz="4000" b="1" dirty="0">
              <a:solidFill>
                <a:schemeClr val="accent5">
                  <a:lumMod val="50000"/>
                </a:schemeClr>
              </a:solidFill>
              <a:latin typeface="Arial" panose="020B0604020202020204" pitchFamily="34" charset="0"/>
            </a:endParaRPr>
          </a:p>
          <a:p>
            <a:pPr marL="0" indent="0" algn="ctr">
              <a:buNone/>
            </a:pPr>
            <a:endParaRPr lang="en-GB" sz="4000" b="1" dirty="0">
              <a:solidFill>
                <a:schemeClr val="accent5">
                  <a:lumMod val="50000"/>
                </a:schemeClr>
              </a:solidFill>
              <a:latin typeface="Arial" panose="020B0604020202020204" pitchFamily="34" charset="0"/>
            </a:endParaRPr>
          </a:p>
          <a:p>
            <a:pPr marL="0" indent="0" algn="ctr">
              <a:buNone/>
            </a:pPr>
            <a:endParaRPr lang="en-GB" sz="4000" b="1" dirty="0">
              <a:solidFill>
                <a:schemeClr val="accent5">
                  <a:lumMod val="50000"/>
                </a:schemeClr>
              </a:solidFill>
              <a:latin typeface="Arial" panose="020B0604020202020204" pitchFamily="34" charset="0"/>
            </a:endParaRPr>
          </a:p>
          <a:p>
            <a:pPr marL="0" indent="0" algn="ctr">
              <a:buNone/>
            </a:pPr>
            <a:endParaRPr lang="en-GB" sz="4000" b="1" dirty="0">
              <a:solidFill>
                <a:schemeClr val="accent5">
                  <a:lumMod val="50000"/>
                </a:schemeClr>
              </a:solidFill>
              <a:latin typeface="Arial" panose="020B0604020202020204" pitchFamily="34" charset="0"/>
            </a:endParaRPr>
          </a:p>
          <a:p>
            <a:pPr marL="0" indent="0" algn="ctr">
              <a:buNone/>
            </a:pPr>
            <a:endParaRPr lang="en-GB" sz="4000" b="1" dirty="0">
              <a:solidFill>
                <a:schemeClr val="accent5">
                  <a:lumMod val="50000"/>
                </a:schemeClr>
              </a:solidFill>
              <a:latin typeface="Arial" panose="020B0604020202020204" pitchFamily="34" charset="0"/>
            </a:endParaRPr>
          </a:p>
          <a:p>
            <a:pPr marL="0" indent="0" algn="ctr">
              <a:buNone/>
            </a:pPr>
            <a:r>
              <a:rPr lang="en-US" sz="4000" b="1" dirty="0">
                <a:solidFill>
                  <a:schemeClr val="accent5">
                    <a:lumMod val="50000"/>
                  </a:schemeClr>
                </a:solidFill>
                <a:latin typeface="Times New Roman" panose="02020603050405020304" pitchFamily="18" charset="0"/>
                <a:cs typeface="Times New Roman" panose="02020603050405020304" pitchFamily="18" charset="0"/>
              </a:rPr>
              <a:t>                                  </a:t>
            </a:r>
          </a:p>
          <a:p>
            <a:pPr marL="0" indent="0" algn="ctr">
              <a:buNone/>
            </a:pPr>
            <a:endParaRPr lang="en-US" sz="4000" b="1" dirty="0">
              <a:solidFill>
                <a:schemeClr val="accent5">
                  <a:lumMod val="50000"/>
                </a:schemeClr>
              </a:solidFill>
              <a:latin typeface="Times New Roman" panose="02020603050405020304" pitchFamily="18" charset="0"/>
              <a:cs typeface="Times New Roman" panose="02020603050405020304" pitchFamily="18" charset="0"/>
            </a:endParaRPr>
          </a:p>
          <a:p>
            <a:pPr marL="0" indent="0" algn="ctr">
              <a:buNone/>
            </a:pPr>
            <a:r>
              <a:rPr lang="en-US" sz="3200" b="1" dirty="0">
                <a:solidFill>
                  <a:schemeClr val="accent5">
                    <a:lumMod val="50000"/>
                  </a:schemeClr>
                </a:solidFill>
                <a:latin typeface="Times New Roman" panose="02020603050405020304" pitchFamily="18" charset="0"/>
                <a:cs typeface="Times New Roman" panose="02020603050405020304" pitchFamily="18" charset="0"/>
              </a:rPr>
              <a:t>                                                Full Prof. Milica </a:t>
            </a:r>
            <a:r>
              <a:rPr lang="en-US" sz="3200" b="1" dirty="0" err="1">
                <a:solidFill>
                  <a:schemeClr val="accent5">
                    <a:lumMod val="50000"/>
                  </a:schemeClr>
                </a:solidFill>
                <a:latin typeface="Times New Roman" panose="02020603050405020304" pitchFamily="18" charset="0"/>
                <a:cs typeface="Times New Roman" panose="02020603050405020304" pitchFamily="18" charset="0"/>
              </a:rPr>
              <a:t>Mijović</a:t>
            </a:r>
            <a:endParaRPr lang="en-US" sz="3200" b="1" dirty="0">
              <a:solidFill>
                <a:schemeClr val="accent5">
                  <a:lumMod val="50000"/>
                </a:schemeClr>
              </a:solidFill>
              <a:latin typeface="Times New Roman" panose="02020603050405020304" pitchFamily="18" charset="0"/>
              <a:cs typeface="Times New Roman" panose="02020603050405020304" pitchFamily="18" charset="0"/>
            </a:endParaRPr>
          </a:p>
          <a:p>
            <a:pPr marL="0" indent="0" algn="ctr">
              <a:buNone/>
            </a:pPr>
            <a:endParaRPr lang="en-US" sz="4000" dirty="0"/>
          </a:p>
        </p:txBody>
      </p:sp>
      <p:sp>
        <p:nvSpPr>
          <p:cNvPr id="6" name="Slide Number Placeholder 5">
            <a:extLst>
              <a:ext uri="{FF2B5EF4-FFF2-40B4-BE49-F238E27FC236}">
                <a16:creationId xmlns:a16="http://schemas.microsoft.com/office/drawing/2014/main" id="{8CE39DB7-AEEE-63CE-57C1-94D908466238}"/>
              </a:ext>
            </a:extLst>
          </p:cNvPr>
          <p:cNvSpPr>
            <a:spLocks noGrp="1"/>
          </p:cNvSpPr>
          <p:nvPr>
            <p:ph type="sldNum" sz="quarter" idx="12"/>
          </p:nvPr>
        </p:nvSpPr>
        <p:spPr/>
        <p:txBody>
          <a:bodyPr/>
          <a:lstStyle/>
          <a:p>
            <a:endParaRPr lang="en-US" dirty="0"/>
          </a:p>
        </p:txBody>
      </p:sp>
      <p:sp>
        <p:nvSpPr>
          <p:cNvPr id="2" name="object 1">
            <a:extLst>
              <a:ext uri="{FF2B5EF4-FFF2-40B4-BE49-F238E27FC236}">
                <a16:creationId xmlns:a16="http://schemas.microsoft.com/office/drawing/2014/main" id="{00F25AE9-D083-90C4-A902-CD2B1B11C0FA}"/>
              </a:ext>
            </a:extLst>
          </p:cNvPr>
          <p:cNvSpPr/>
          <p:nvPr/>
        </p:nvSpPr>
        <p:spPr>
          <a:xfrm>
            <a:off x="4169807" y="1485664"/>
            <a:ext cx="5486400" cy="4114800"/>
          </a:xfrm>
          <a:prstGeom prst="rect">
            <a:avLst/>
          </a:prstGeom>
          <a:blipFill>
            <a:blip r:embed="rId2" cstate="print"/>
            <a:srcRect/>
            <a:stretch>
              <a:fillRect l="-12821" t="-30668" r="-5641" b="-10399"/>
            </a:stretch>
          </a:blip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Tree>
    <p:extLst>
      <p:ext uri="{BB962C8B-B14F-4D97-AF65-F5344CB8AC3E}">
        <p14:creationId xmlns:p14="http://schemas.microsoft.com/office/powerpoint/2010/main" val="3709570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a:extLst>
              <a:ext uri="{FF2B5EF4-FFF2-40B4-BE49-F238E27FC236}">
                <a16:creationId xmlns:a16="http://schemas.microsoft.com/office/drawing/2014/main" id="{C1EC4F21-C025-6F1E-CF7E-89C974DCB44E}"/>
              </a:ext>
            </a:extLst>
          </p:cNvPr>
          <p:cNvSpPr>
            <a:spLocks noGrp="1" noChangeArrowheads="1"/>
          </p:cNvSpPr>
          <p:nvPr>
            <p:ph type="title" idx="4294967295"/>
          </p:nvPr>
        </p:nvSpPr>
        <p:spPr/>
        <p:txBody>
          <a:bodyPr/>
          <a:lstStyle/>
          <a:p>
            <a:pPr eaLnBrk="1" hangingPunct="1">
              <a:defRPr/>
            </a:pPr>
            <a:r>
              <a:rPr lang="en-US" dirty="0"/>
              <a:t>How Neurons Work </a:t>
            </a:r>
            <a:endParaRPr lang="en-US" sz="2800" dirty="0"/>
          </a:p>
        </p:txBody>
      </p:sp>
      <p:sp>
        <p:nvSpPr>
          <p:cNvPr id="37891" name="Rectangle 3">
            <a:extLst>
              <a:ext uri="{FF2B5EF4-FFF2-40B4-BE49-F238E27FC236}">
                <a16:creationId xmlns:a16="http://schemas.microsoft.com/office/drawing/2014/main" id="{D96A4835-F231-77C2-3B16-44BD861CD738}"/>
              </a:ext>
            </a:extLst>
          </p:cNvPr>
          <p:cNvSpPr>
            <a:spLocks noGrp="1" noChangeArrowheads="1"/>
          </p:cNvSpPr>
          <p:nvPr>
            <p:ph type="body" idx="4294967295"/>
          </p:nvPr>
        </p:nvSpPr>
        <p:spPr>
          <a:xfrm>
            <a:off x="1981200" y="1524000"/>
            <a:ext cx="8229600" cy="4419600"/>
          </a:xfrm>
        </p:spPr>
        <p:txBody>
          <a:bodyPr/>
          <a:lstStyle/>
          <a:p>
            <a:pPr marL="338138" indent="-338138"/>
            <a:r>
              <a:rPr lang="en-US" altLang="en-US"/>
              <a:t>If cell becomes more negative than resting it is called hyperpolarized</a:t>
            </a:r>
          </a:p>
          <a:p>
            <a:pPr marL="338138" indent="-338138"/>
            <a:r>
              <a:rPr lang="en-US" altLang="en-US"/>
              <a:t>Action potential (AP) is cell moving through depolarization, repolarization, and hyperpolarization</a:t>
            </a:r>
          </a:p>
          <a:p>
            <a:pPr marL="338138" indent="-338138"/>
            <a:r>
              <a:rPr lang="en-US" altLang="en-US"/>
              <a:t>Cell cannot accept another stimulus until it returns to its resting state, and this time period when it cannot accept another stimulus is called refractory period</a:t>
            </a:r>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2">
            <a:extLst>
              <a:ext uri="{FF2B5EF4-FFF2-40B4-BE49-F238E27FC236}">
                <a16:creationId xmlns:a16="http://schemas.microsoft.com/office/drawing/2014/main" id="{A88C7239-AA59-58C6-814E-65D6B34272A6}"/>
              </a:ext>
            </a:extLst>
          </p:cNvPr>
          <p:cNvSpPr>
            <a:spLocks noGrp="1" noChangeArrowheads="1"/>
          </p:cNvSpPr>
          <p:nvPr>
            <p:ph type="title" idx="4294967295"/>
          </p:nvPr>
        </p:nvSpPr>
        <p:spPr/>
        <p:txBody>
          <a:bodyPr/>
          <a:lstStyle/>
          <a:p>
            <a:pPr eaLnBrk="1" hangingPunct="1">
              <a:defRPr/>
            </a:pPr>
            <a:r>
              <a:rPr lang="en-US" dirty="0"/>
              <a:t>Pathology Connection: </a:t>
            </a:r>
            <a:br>
              <a:rPr lang="en-US" dirty="0"/>
            </a:br>
            <a:r>
              <a:rPr lang="en-US" dirty="0"/>
              <a:t>Peripheral Neuropathy </a:t>
            </a:r>
            <a:endParaRPr lang="en-US" sz="2800" dirty="0"/>
          </a:p>
        </p:txBody>
      </p:sp>
      <p:sp>
        <p:nvSpPr>
          <p:cNvPr id="97283" name="Rectangle 3">
            <a:extLst>
              <a:ext uri="{FF2B5EF4-FFF2-40B4-BE49-F238E27FC236}">
                <a16:creationId xmlns:a16="http://schemas.microsoft.com/office/drawing/2014/main" id="{BFAD2EE1-64F2-99D6-61B5-81A4392A81C0}"/>
              </a:ext>
            </a:extLst>
          </p:cNvPr>
          <p:cNvSpPr>
            <a:spLocks noGrp="1" noChangeArrowheads="1"/>
          </p:cNvSpPr>
          <p:nvPr>
            <p:ph type="body" idx="4294967295"/>
          </p:nvPr>
        </p:nvSpPr>
        <p:spPr/>
        <p:txBody>
          <a:bodyPr>
            <a:normAutofit/>
          </a:bodyPr>
          <a:lstStyle/>
          <a:p>
            <a:r>
              <a:rPr lang="en-US" altLang="en-US" sz="2800" dirty="0"/>
              <a:t>Causes</a:t>
            </a:r>
          </a:p>
          <a:p>
            <a:pPr marL="688975" lvl="1" indent="-231775"/>
            <a:r>
              <a:rPr lang="en-US" altLang="en-US" sz="2400" dirty="0"/>
              <a:t>Trauma </a:t>
            </a:r>
          </a:p>
          <a:p>
            <a:pPr marL="1146175" lvl="2" indent="-231775"/>
            <a:r>
              <a:rPr lang="en-US" altLang="en-US" sz="2000" dirty="0"/>
              <a:t>Most common overall cause of peripheral neuropathy</a:t>
            </a:r>
          </a:p>
          <a:p>
            <a:pPr marL="1146175" lvl="2" indent="-231775"/>
            <a:r>
              <a:rPr lang="en-US" altLang="en-US" sz="2000" dirty="0"/>
              <a:t>Anything that causes mechanical injury to nerves, such as falls, car accidents</a:t>
            </a:r>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2">
            <a:extLst>
              <a:ext uri="{FF2B5EF4-FFF2-40B4-BE49-F238E27FC236}">
                <a16:creationId xmlns:a16="http://schemas.microsoft.com/office/drawing/2014/main" id="{DF938B35-F750-FEC8-B1B8-0841DFD9EDF5}"/>
              </a:ext>
            </a:extLst>
          </p:cNvPr>
          <p:cNvSpPr>
            <a:spLocks noGrp="1" noChangeArrowheads="1"/>
          </p:cNvSpPr>
          <p:nvPr>
            <p:ph type="title" idx="4294967295"/>
          </p:nvPr>
        </p:nvSpPr>
        <p:spPr/>
        <p:txBody>
          <a:bodyPr/>
          <a:lstStyle/>
          <a:p>
            <a:pPr eaLnBrk="1" hangingPunct="1">
              <a:defRPr/>
            </a:pPr>
            <a:r>
              <a:rPr lang="en-US" dirty="0"/>
              <a:t>Pathology Connection: </a:t>
            </a:r>
            <a:br>
              <a:rPr lang="en-US" dirty="0"/>
            </a:br>
            <a:r>
              <a:rPr lang="en-US" dirty="0"/>
              <a:t>Peripheral Neuropathy </a:t>
            </a:r>
            <a:endParaRPr lang="en-US" sz="2800" dirty="0"/>
          </a:p>
        </p:txBody>
      </p:sp>
      <p:sp>
        <p:nvSpPr>
          <p:cNvPr id="98307" name="Rectangle 3">
            <a:extLst>
              <a:ext uri="{FF2B5EF4-FFF2-40B4-BE49-F238E27FC236}">
                <a16:creationId xmlns:a16="http://schemas.microsoft.com/office/drawing/2014/main" id="{A01BB5F4-12AB-7EB2-B4C1-3ECF22BB46C3}"/>
              </a:ext>
            </a:extLst>
          </p:cNvPr>
          <p:cNvSpPr>
            <a:spLocks noGrp="1" noChangeArrowheads="1"/>
          </p:cNvSpPr>
          <p:nvPr>
            <p:ph type="body" idx="4294967295"/>
          </p:nvPr>
        </p:nvSpPr>
        <p:spPr>
          <a:xfrm>
            <a:off x="1981200" y="2321560"/>
            <a:ext cx="8229600" cy="4419600"/>
          </a:xfrm>
        </p:spPr>
        <p:txBody>
          <a:bodyPr>
            <a:normAutofit lnSpcReduction="10000"/>
          </a:bodyPr>
          <a:lstStyle/>
          <a:p>
            <a:pPr>
              <a:lnSpc>
                <a:spcPct val="85000"/>
              </a:lnSpc>
            </a:pPr>
            <a:r>
              <a:rPr lang="en-US" altLang="en-US" dirty="0"/>
              <a:t>Causes</a:t>
            </a:r>
          </a:p>
          <a:p>
            <a:pPr marL="688975" lvl="1" indent="-231775">
              <a:lnSpc>
                <a:spcPct val="85000"/>
              </a:lnSpc>
            </a:pPr>
            <a:r>
              <a:rPr lang="en-US" altLang="en-US" dirty="0"/>
              <a:t>Systemic disease</a:t>
            </a:r>
          </a:p>
          <a:p>
            <a:pPr marL="1146175" lvl="2" indent="-231775">
              <a:lnSpc>
                <a:spcPct val="85000"/>
              </a:lnSpc>
            </a:pPr>
            <a:r>
              <a:rPr lang="en-US" altLang="en-US" sz="2300" dirty="0"/>
              <a:t>Diabetes (most common systemic cause of peripheral neuropathy)</a:t>
            </a:r>
          </a:p>
          <a:p>
            <a:pPr marL="1146175" lvl="2" indent="-231775">
              <a:lnSpc>
                <a:spcPct val="85000"/>
              </a:lnSpc>
            </a:pPr>
            <a:r>
              <a:rPr lang="en-US" altLang="en-US" sz="2300" dirty="0"/>
              <a:t>Kidney disorders</a:t>
            </a:r>
          </a:p>
          <a:p>
            <a:pPr marL="1146175" lvl="2" indent="-231775">
              <a:lnSpc>
                <a:spcPct val="85000"/>
              </a:lnSpc>
            </a:pPr>
            <a:r>
              <a:rPr lang="en-US" altLang="en-US" sz="2300" dirty="0"/>
              <a:t>Hormonal imbalance</a:t>
            </a:r>
          </a:p>
          <a:p>
            <a:pPr marL="1146175" lvl="2" indent="-231775">
              <a:lnSpc>
                <a:spcPct val="85000"/>
              </a:lnSpc>
            </a:pPr>
            <a:r>
              <a:rPr lang="en-US" altLang="en-US" sz="2300" dirty="0"/>
              <a:t>Alcoholism</a:t>
            </a:r>
          </a:p>
          <a:p>
            <a:pPr marL="1146175" lvl="2" indent="-231775">
              <a:lnSpc>
                <a:spcPct val="85000"/>
              </a:lnSpc>
            </a:pPr>
            <a:r>
              <a:rPr lang="en-US" altLang="en-US" sz="2300" dirty="0"/>
              <a:t>Vascular damage</a:t>
            </a:r>
          </a:p>
          <a:p>
            <a:pPr marL="1146175" lvl="2" indent="-231775">
              <a:lnSpc>
                <a:spcPct val="85000"/>
              </a:lnSpc>
            </a:pPr>
            <a:r>
              <a:rPr lang="en-US" altLang="en-US" sz="2300" dirty="0"/>
              <a:t>Repetitive stress</a:t>
            </a:r>
          </a:p>
          <a:p>
            <a:pPr marL="1146175" lvl="2" indent="-231775">
              <a:lnSpc>
                <a:spcPct val="85000"/>
              </a:lnSpc>
            </a:pPr>
            <a:r>
              <a:rPr lang="en-US" altLang="en-US" sz="2300" dirty="0"/>
              <a:t>Chronic inflammation</a:t>
            </a:r>
          </a:p>
          <a:p>
            <a:pPr marL="1146175" lvl="2" indent="-231775">
              <a:lnSpc>
                <a:spcPct val="85000"/>
              </a:lnSpc>
            </a:pPr>
            <a:r>
              <a:rPr lang="en-US" altLang="en-US" sz="2300" dirty="0"/>
              <a:t>Toxins</a:t>
            </a:r>
          </a:p>
          <a:p>
            <a:pPr marL="1146175" lvl="2" indent="-231775">
              <a:lnSpc>
                <a:spcPct val="85000"/>
              </a:lnSpc>
            </a:pPr>
            <a:r>
              <a:rPr lang="en-US" altLang="en-US" sz="2300" dirty="0"/>
              <a:t>Tumors</a:t>
            </a:r>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a:extLst>
              <a:ext uri="{FF2B5EF4-FFF2-40B4-BE49-F238E27FC236}">
                <a16:creationId xmlns:a16="http://schemas.microsoft.com/office/drawing/2014/main" id="{488BD542-317A-01BB-EDE3-44A91A11A3E8}"/>
              </a:ext>
            </a:extLst>
          </p:cNvPr>
          <p:cNvSpPr>
            <a:spLocks noGrp="1" noChangeArrowheads="1"/>
          </p:cNvSpPr>
          <p:nvPr>
            <p:ph type="title" idx="4294967295"/>
          </p:nvPr>
        </p:nvSpPr>
        <p:spPr/>
        <p:txBody>
          <a:bodyPr/>
          <a:lstStyle/>
          <a:p>
            <a:pPr eaLnBrk="1" hangingPunct="1">
              <a:defRPr/>
            </a:pPr>
            <a:r>
              <a:rPr lang="en-US" dirty="0"/>
              <a:t>Pathology Connection: </a:t>
            </a:r>
            <a:br>
              <a:rPr lang="en-US" dirty="0"/>
            </a:br>
            <a:r>
              <a:rPr lang="en-US" dirty="0"/>
              <a:t>Peripheral Neuropathy </a:t>
            </a:r>
            <a:endParaRPr lang="en-US" sz="2800" dirty="0"/>
          </a:p>
        </p:txBody>
      </p:sp>
      <p:sp>
        <p:nvSpPr>
          <p:cNvPr id="99331" name="Rectangle 3">
            <a:extLst>
              <a:ext uri="{FF2B5EF4-FFF2-40B4-BE49-F238E27FC236}">
                <a16:creationId xmlns:a16="http://schemas.microsoft.com/office/drawing/2014/main" id="{15B8FF45-BF0B-2A12-981C-CCEF7E8CA11C}"/>
              </a:ext>
            </a:extLst>
          </p:cNvPr>
          <p:cNvSpPr>
            <a:spLocks noGrp="1" noChangeArrowheads="1"/>
          </p:cNvSpPr>
          <p:nvPr>
            <p:ph type="body" idx="4294967295"/>
          </p:nvPr>
        </p:nvSpPr>
        <p:spPr>
          <a:xfrm>
            <a:off x="2509520" y="2397761"/>
            <a:ext cx="8229600" cy="4530725"/>
          </a:xfrm>
        </p:spPr>
        <p:txBody>
          <a:bodyPr/>
          <a:lstStyle/>
          <a:p>
            <a:pPr marL="338138" indent="-338138"/>
            <a:r>
              <a:rPr lang="en-US" altLang="en-US" sz="2400" dirty="0"/>
              <a:t>Infection &amp; autoimmune causes</a:t>
            </a:r>
          </a:p>
          <a:p>
            <a:pPr marL="687388" lvl="1"/>
            <a:r>
              <a:rPr lang="en-US" altLang="en-US" sz="2000" dirty="0"/>
              <a:t>Shingles</a:t>
            </a:r>
          </a:p>
          <a:p>
            <a:pPr marL="687388" lvl="1"/>
            <a:r>
              <a:rPr lang="en-US" altLang="en-US" sz="2000" dirty="0"/>
              <a:t>Epstein-Barr virus</a:t>
            </a:r>
          </a:p>
          <a:p>
            <a:pPr marL="687388" lvl="1"/>
            <a:r>
              <a:rPr lang="en-US" altLang="en-US" sz="2000" dirty="0"/>
              <a:t>Herpes</a:t>
            </a:r>
          </a:p>
          <a:p>
            <a:pPr marL="687388" lvl="1"/>
            <a:r>
              <a:rPr lang="en-US" altLang="en-US" sz="2000" dirty="0"/>
              <a:t>HIV</a:t>
            </a:r>
          </a:p>
          <a:p>
            <a:pPr marL="687388" lvl="1"/>
            <a:r>
              <a:rPr lang="en-US" altLang="en-US" sz="2000" dirty="0"/>
              <a:t>Lyme disease</a:t>
            </a:r>
          </a:p>
          <a:p>
            <a:pPr marL="687388" lvl="1"/>
            <a:r>
              <a:rPr lang="en-US" altLang="en-US" sz="2000" dirty="0"/>
              <a:t>Polio</a:t>
            </a:r>
          </a:p>
          <a:p>
            <a:pPr marL="338138" indent="-338138"/>
            <a:r>
              <a:rPr lang="en-US" altLang="en-US" sz="2400" dirty="0"/>
              <a:t>Genetic: Charcot Marie Tooth</a:t>
            </a:r>
            <a:endParaRPr lang="en-US" altLang="en-US" dirty="0"/>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2">
            <a:extLst>
              <a:ext uri="{FF2B5EF4-FFF2-40B4-BE49-F238E27FC236}">
                <a16:creationId xmlns:a16="http://schemas.microsoft.com/office/drawing/2014/main" id="{AB0068DC-EE6E-A869-F83D-BC6462C8FBFC}"/>
              </a:ext>
            </a:extLst>
          </p:cNvPr>
          <p:cNvSpPr>
            <a:spLocks noGrp="1" noChangeArrowheads="1"/>
          </p:cNvSpPr>
          <p:nvPr>
            <p:ph type="title" idx="4294967295"/>
          </p:nvPr>
        </p:nvSpPr>
        <p:spPr/>
        <p:txBody>
          <a:bodyPr/>
          <a:lstStyle/>
          <a:p>
            <a:pPr eaLnBrk="1" hangingPunct="1">
              <a:defRPr/>
            </a:pPr>
            <a:r>
              <a:rPr lang="en-US" dirty="0"/>
              <a:t>Pathology Connection: </a:t>
            </a:r>
            <a:br>
              <a:rPr lang="en-US" dirty="0"/>
            </a:br>
            <a:r>
              <a:rPr lang="en-US" dirty="0"/>
              <a:t>Peripheral Neuropathy </a:t>
            </a:r>
            <a:endParaRPr lang="en-US" sz="2800" dirty="0"/>
          </a:p>
        </p:txBody>
      </p:sp>
      <p:sp>
        <p:nvSpPr>
          <p:cNvPr id="100355" name="Rectangle 3">
            <a:extLst>
              <a:ext uri="{FF2B5EF4-FFF2-40B4-BE49-F238E27FC236}">
                <a16:creationId xmlns:a16="http://schemas.microsoft.com/office/drawing/2014/main" id="{3C7411E1-E455-8904-9334-EEEFB0825B10}"/>
              </a:ext>
            </a:extLst>
          </p:cNvPr>
          <p:cNvSpPr>
            <a:spLocks noGrp="1" noChangeArrowheads="1"/>
          </p:cNvSpPr>
          <p:nvPr>
            <p:ph type="body" idx="4294967295"/>
          </p:nvPr>
        </p:nvSpPr>
        <p:spPr/>
        <p:txBody>
          <a:bodyPr>
            <a:normAutofit/>
          </a:bodyPr>
          <a:lstStyle/>
          <a:p>
            <a:pPr marL="338138" indent="-338138"/>
            <a:r>
              <a:rPr lang="en-US" altLang="en-US" sz="2400" dirty="0"/>
              <a:t>Diagnosis: based on history of symptoms and presence of other conditions that can cause neuropathy</a:t>
            </a:r>
          </a:p>
          <a:p>
            <a:pPr marL="687388" lvl="1"/>
            <a:r>
              <a:rPr lang="en-US" altLang="en-US" sz="2000" dirty="0"/>
              <a:t>Diagnostic testing may include CT, MRI, electromyogram (EMG), </a:t>
            </a:r>
            <a:r>
              <a:rPr lang="en-US" altLang="en-US" sz="2000" dirty="0" err="1"/>
              <a:t>biolspy</a:t>
            </a:r>
            <a:endParaRPr lang="en-US" altLang="en-US" sz="2000" dirty="0"/>
          </a:p>
          <a:p>
            <a:pPr marL="338138" indent="-338138"/>
            <a:r>
              <a:rPr lang="en-US" altLang="en-US" sz="2400" dirty="0"/>
              <a:t>Treatment: underlying cause is treated; symptoms are managed with medication and therapy</a:t>
            </a:r>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Rectangle 2">
            <a:extLst>
              <a:ext uri="{FF2B5EF4-FFF2-40B4-BE49-F238E27FC236}">
                <a16:creationId xmlns:a16="http://schemas.microsoft.com/office/drawing/2014/main" id="{9CC94557-311A-FE08-EFD1-D6AB2B186E3C}"/>
              </a:ext>
            </a:extLst>
          </p:cNvPr>
          <p:cNvSpPr>
            <a:spLocks noGrp="1" noChangeArrowheads="1"/>
          </p:cNvSpPr>
          <p:nvPr>
            <p:ph type="title" idx="4294967295"/>
          </p:nvPr>
        </p:nvSpPr>
        <p:spPr/>
        <p:txBody>
          <a:bodyPr/>
          <a:lstStyle/>
          <a:p>
            <a:pPr eaLnBrk="1" hangingPunct="1">
              <a:defRPr/>
            </a:pPr>
            <a:r>
              <a:rPr lang="en-US"/>
              <a:t>The Brain and Cranial Nerves</a:t>
            </a:r>
          </a:p>
        </p:txBody>
      </p:sp>
      <p:sp>
        <p:nvSpPr>
          <p:cNvPr id="112643" name="Rectangle 3">
            <a:extLst>
              <a:ext uri="{FF2B5EF4-FFF2-40B4-BE49-F238E27FC236}">
                <a16:creationId xmlns:a16="http://schemas.microsoft.com/office/drawing/2014/main" id="{0C4DDD1A-54C6-8F81-29D9-B798E2FDA7E7}"/>
              </a:ext>
            </a:extLst>
          </p:cNvPr>
          <p:cNvSpPr>
            <a:spLocks noGrp="1" noChangeArrowheads="1"/>
          </p:cNvSpPr>
          <p:nvPr>
            <p:ph type="body" idx="4294967295"/>
          </p:nvPr>
        </p:nvSpPr>
        <p:spPr/>
        <p:txBody>
          <a:bodyPr>
            <a:normAutofit/>
          </a:bodyPr>
          <a:lstStyle/>
          <a:p>
            <a:pPr marL="338138" indent="-338138"/>
            <a:r>
              <a:rPr lang="en-US" altLang="en-US" sz="2400" dirty="0"/>
              <a:t>Brain acts as main processor and director of nervous system</a:t>
            </a:r>
          </a:p>
          <a:p>
            <a:pPr marL="338138" indent="-338138"/>
            <a:r>
              <a:rPr lang="en-US" altLang="en-US" sz="2400" dirty="0"/>
              <a:t>Cranial nerves leave brain and go mainly to head, where they receive information and send it back to brain (sensory); brain sends back instructions to move (motor)</a:t>
            </a:r>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a:extLst>
              <a:ext uri="{FF2B5EF4-FFF2-40B4-BE49-F238E27FC236}">
                <a16:creationId xmlns:a16="http://schemas.microsoft.com/office/drawing/2014/main" id="{514FEAEE-B86C-DE43-CA54-01EE30E37A3F}"/>
              </a:ext>
            </a:extLst>
          </p:cNvPr>
          <p:cNvSpPr>
            <a:spLocks noGrp="1" noChangeArrowheads="1"/>
          </p:cNvSpPr>
          <p:nvPr>
            <p:ph type="title" idx="4294967295"/>
          </p:nvPr>
        </p:nvSpPr>
        <p:spPr/>
        <p:txBody>
          <a:bodyPr/>
          <a:lstStyle/>
          <a:p>
            <a:pPr eaLnBrk="1" hangingPunct="1">
              <a:defRPr/>
            </a:pPr>
            <a:r>
              <a:rPr lang="en-US" dirty="0"/>
              <a:t>The Brain and Cranial Nerves </a:t>
            </a:r>
            <a:endParaRPr lang="en-US" sz="2800" dirty="0"/>
          </a:p>
        </p:txBody>
      </p:sp>
      <p:sp>
        <p:nvSpPr>
          <p:cNvPr id="113667" name="Rectangle 3">
            <a:extLst>
              <a:ext uri="{FF2B5EF4-FFF2-40B4-BE49-F238E27FC236}">
                <a16:creationId xmlns:a16="http://schemas.microsoft.com/office/drawing/2014/main" id="{652633C5-79CE-034C-0A58-7233B4F7B2CC}"/>
              </a:ext>
            </a:extLst>
          </p:cNvPr>
          <p:cNvSpPr>
            <a:spLocks noGrp="1" noChangeArrowheads="1"/>
          </p:cNvSpPr>
          <p:nvPr>
            <p:ph type="body" idx="4294967295"/>
          </p:nvPr>
        </p:nvSpPr>
        <p:spPr/>
        <p:txBody>
          <a:bodyPr>
            <a:normAutofit/>
          </a:bodyPr>
          <a:lstStyle/>
          <a:p>
            <a:pPr marL="338138" indent="-338138"/>
            <a:r>
              <a:rPr lang="en-US" altLang="en-US" sz="2400" dirty="0"/>
              <a:t>At top of spinal cord, beginning at level of foramen magnum and filling skull, is brain</a:t>
            </a:r>
          </a:p>
          <a:p>
            <a:pPr marL="338138" indent="-338138"/>
            <a:r>
              <a:rPr lang="en-US" altLang="en-US" sz="2400" dirty="0"/>
              <a:t>Brain can be divided into several anatomical and functional sections</a:t>
            </a:r>
          </a:p>
          <a:p>
            <a:pPr marL="338138" indent="-338138"/>
            <a:r>
              <a:rPr lang="en-US" altLang="en-US" sz="2400" dirty="0"/>
              <a:t>Brain consists of:</a:t>
            </a:r>
          </a:p>
          <a:p>
            <a:pPr marL="687388" lvl="1"/>
            <a:r>
              <a:rPr lang="en-US" altLang="en-US" sz="2000" dirty="0"/>
              <a:t>Cerebrum </a:t>
            </a:r>
          </a:p>
          <a:p>
            <a:pPr marL="687388" lvl="1"/>
            <a:r>
              <a:rPr lang="en-US" altLang="en-US" sz="2000" dirty="0"/>
              <a:t>Cerebellum</a:t>
            </a:r>
          </a:p>
          <a:p>
            <a:pPr marL="687388" lvl="1"/>
            <a:r>
              <a:rPr lang="en-US" altLang="en-US" sz="2000" dirty="0"/>
              <a:t>Brain stem</a:t>
            </a:r>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2">
            <a:extLst>
              <a:ext uri="{FF2B5EF4-FFF2-40B4-BE49-F238E27FC236}">
                <a16:creationId xmlns:a16="http://schemas.microsoft.com/office/drawing/2014/main" id="{D37E265C-CF14-83FC-50CC-2136E2715816}"/>
              </a:ext>
            </a:extLst>
          </p:cNvPr>
          <p:cNvSpPr>
            <a:spLocks noGrp="1" noChangeArrowheads="1"/>
          </p:cNvSpPr>
          <p:nvPr>
            <p:ph type="title" idx="4294967295"/>
          </p:nvPr>
        </p:nvSpPr>
        <p:spPr/>
        <p:txBody>
          <a:bodyPr/>
          <a:lstStyle/>
          <a:p>
            <a:pPr eaLnBrk="1" hangingPunct="1">
              <a:defRPr/>
            </a:pPr>
            <a:r>
              <a:rPr lang="en-US" dirty="0"/>
              <a:t>The Brain and Cranial Nerves </a:t>
            </a:r>
            <a:endParaRPr lang="en-US" sz="2800" dirty="0"/>
          </a:p>
        </p:txBody>
      </p:sp>
      <p:sp>
        <p:nvSpPr>
          <p:cNvPr id="114691" name="Rectangle 3">
            <a:extLst>
              <a:ext uri="{FF2B5EF4-FFF2-40B4-BE49-F238E27FC236}">
                <a16:creationId xmlns:a16="http://schemas.microsoft.com/office/drawing/2014/main" id="{20AB9A78-5373-8C46-3164-AE7F69C33AE9}"/>
              </a:ext>
            </a:extLst>
          </p:cNvPr>
          <p:cNvSpPr>
            <a:spLocks noGrp="1" noChangeArrowheads="1"/>
          </p:cNvSpPr>
          <p:nvPr>
            <p:ph type="body" idx="4294967295"/>
          </p:nvPr>
        </p:nvSpPr>
        <p:spPr/>
        <p:txBody>
          <a:bodyPr>
            <a:normAutofit/>
          </a:bodyPr>
          <a:lstStyle/>
          <a:p>
            <a:pPr>
              <a:lnSpc>
                <a:spcPct val="90000"/>
              </a:lnSpc>
            </a:pPr>
            <a:r>
              <a:rPr lang="en-US" altLang="en-US" sz="2400" dirty="0"/>
              <a:t>Cerebrum is largest part of brain</a:t>
            </a:r>
          </a:p>
          <a:p>
            <a:pPr marL="688975" lvl="1" indent="-231775">
              <a:lnSpc>
                <a:spcPct val="90000"/>
              </a:lnSpc>
            </a:pPr>
            <a:r>
              <a:rPr lang="en-US" altLang="en-US" sz="2000" dirty="0"/>
              <a:t>Divided into right and left hemispheres by longitudinal fissure and divided from cerebellum by transverse fissure</a:t>
            </a:r>
          </a:p>
          <a:p>
            <a:pPr marL="688975" lvl="1" indent="-231775">
              <a:lnSpc>
                <a:spcPct val="90000"/>
              </a:lnSpc>
            </a:pPr>
            <a:r>
              <a:rPr lang="en-US" altLang="en-US" sz="2000" dirty="0"/>
              <a:t>Surface is not smooth, but broken by ridges (gyri) and grooves (sulci) collectively known as convolutions</a:t>
            </a:r>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82" name="Rectangle 2">
            <a:extLst>
              <a:ext uri="{FF2B5EF4-FFF2-40B4-BE49-F238E27FC236}">
                <a16:creationId xmlns:a16="http://schemas.microsoft.com/office/drawing/2014/main" id="{C4657063-7F63-7613-53A9-337072D3AF7F}"/>
              </a:ext>
            </a:extLst>
          </p:cNvPr>
          <p:cNvSpPr>
            <a:spLocks noGrp="1" noChangeArrowheads="1"/>
          </p:cNvSpPr>
          <p:nvPr>
            <p:ph type="title" idx="4294967295"/>
          </p:nvPr>
        </p:nvSpPr>
        <p:spPr/>
        <p:txBody>
          <a:bodyPr/>
          <a:lstStyle/>
          <a:p>
            <a:pPr eaLnBrk="1" hangingPunct="1">
              <a:defRPr/>
            </a:pPr>
            <a:r>
              <a:rPr lang="en-US" dirty="0"/>
              <a:t>The Brain and Cranial Nerves </a:t>
            </a:r>
            <a:endParaRPr lang="en-US" sz="2800" dirty="0"/>
          </a:p>
        </p:txBody>
      </p:sp>
      <p:sp>
        <p:nvSpPr>
          <p:cNvPr id="115715" name="Rectangle 3">
            <a:extLst>
              <a:ext uri="{FF2B5EF4-FFF2-40B4-BE49-F238E27FC236}">
                <a16:creationId xmlns:a16="http://schemas.microsoft.com/office/drawing/2014/main" id="{305CF641-1A55-05E7-FD80-BDA3D6659A2D}"/>
              </a:ext>
            </a:extLst>
          </p:cNvPr>
          <p:cNvSpPr>
            <a:spLocks noGrp="1" noChangeArrowheads="1"/>
          </p:cNvSpPr>
          <p:nvPr>
            <p:ph type="body" idx="4294967295"/>
          </p:nvPr>
        </p:nvSpPr>
        <p:spPr/>
        <p:txBody>
          <a:bodyPr>
            <a:normAutofit/>
          </a:bodyPr>
          <a:lstStyle/>
          <a:p>
            <a:pPr>
              <a:lnSpc>
                <a:spcPct val="90000"/>
              </a:lnSpc>
            </a:pPr>
            <a:r>
              <a:rPr lang="en-US" altLang="en-US" sz="2400" dirty="0"/>
              <a:t>Cerebrum is largest part of brain</a:t>
            </a:r>
          </a:p>
          <a:p>
            <a:pPr lvl="1">
              <a:lnSpc>
                <a:spcPct val="90000"/>
              </a:lnSpc>
            </a:pPr>
            <a:r>
              <a:rPr lang="en-US" altLang="en-US" sz="2000" dirty="0"/>
              <a:t>Convolutions serve very important purpose by increasing surface area of brain, so you can pack more brain in smaller space</a:t>
            </a:r>
          </a:p>
          <a:p>
            <a:pPr lvl="1">
              <a:lnSpc>
                <a:spcPct val="90000"/>
              </a:lnSpc>
            </a:pPr>
            <a:r>
              <a:rPr lang="en-US" altLang="en-US" sz="2000" dirty="0"/>
              <a:t>Most of sulci are extremely variable in their locations among humans, but a few are in basically same place in every brain; these divide brain into lobes</a:t>
            </a:r>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2">
            <a:extLst>
              <a:ext uri="{FF2B5EF4-FFF2-40B4-BE49-F238E27FC236}">
                <a16:creationId xmlns:a16="http://schemas.microsoft.com/office/drawing/2014/main" id="{9A246A02-608F-1FB5-8C84-46DD2396B162}"/>
              </a:ext>
            </a:extLst>
          </p:cNvPr>
          <p:cNvSpPr>
            <a:spLocks noGrp="1" noChangeArrowheads="1"/>
          </p:cNvSpPr>
          <p:nvPr>
            <p:ph type="title" idx="4294967295"/>
          </p:nvPr>
        </p:nvSpPr>
        <p:spPr/>
        <p:txBody>
          <a:bodyPr/>
          <a:lstStyle/>
          <a:p>
            <a:pPr eaLnBrk="1" hangingPunct="1">
              <a:defRPr/>
            </a:pPr>
            <a:r>
              <a:rPr lang="en-US" dirty="0"/>
              <a:t>The Brain and Cranial Nerves </a:t>
            </a:r>
            <a:endParaRPr lang="en-US" sz="2800" dirty="0"/>
          </a:p>
        </p:txBody>
      </p:sp>
      <p:sp>
        <p:nvSpPr>
          <p:cNvPr id="116739" name="Rectangle 3">
            <a:extLst>
              <a:ext uri="{FF2B5EF4-FFF2-40B4-BE49-F238E27FC236}">
                <a16:creationId xmlns:a16="http://schemas.microsoft.com/office/drawing/2014/main" id="{56CBB76D-E0D8-2652-7918-4B1ACD96721E}"/>
              </a:ext>
            </a:extLst>
          </p:cNvPr>
          <p:cNvSpPr>
            <a:spLocks noGrp="1" noChangeArrowheads="1"/>
          </p:cNvSpPr>
          <p:nvPr>
            <p:ph type="body" idx="4294967295"/>
          </p:nvPr>
        </p:nvSpPr>
        <p:spPr>
          <a:xfrm>
            <a:off x="1981200" y="1524000"/>
            <a:ext cx="8686800" cy="4876800"/>
          </a:xfrm>
        </p:spPr>
        <p:txBody>
          <a:bodyPr/>
          <a:lstStyle/>
          <a:p>
            <a:pPr marL="338138" indent="-338138">
              <a:lnSpc>
                <a:spcPct val="85000"/>
              </a:lnSpc>
            </a:pPr>
            <a:r>
              <a:rPr lang="en-US" altLang="en-US"/>
              <a:t>Lobes named for skull bones that cover them and occur in pairs, one in each hemisphere</a:t>
            </a:r>
          </a:p>
          <a:p>
            <a:pPr marL="687388" lvl="1">
              <a:lnSpc>
                <a:spcPct val="85000"/>
              </a:lnSpc>
            </a:pPr>
            <a:r>
              <a:rPr lang="en-US" altLang="en-US" sz="2700"/>
              <a:t>The most anterior lobes, separated from the rest of brain by central sulci, are frontal lobes; frontal lobes are responsible for motor activities, conscious thought, and speech</a:t>
            </a:r>
          </a:p>
          <a:p>
            <a:pPr marL="687388" lvl="1">
              <a:lnSpc>
                <a:spcPct val="85000"/>
              </a:lnSpc>
            </a:pPr>
            <a:r>
              <a:rPr lang="en-US" altLang="en-US" sz="2700"/>
              <a:t>Posterior to frontal lobes are parietal lobes; parietal lobes are involved with body sense perception, primary taste, and speech</a:t>
            </a:r>
          </a:p>
          <a:p>
            <a:pPr marL="687388" lvl="1">
              <a:lnSpc>
                <a:spcPct val="85000"/>
              </a:lnSpc>
            </a:pPr>
            <a:r>
              <a:rPr lang="en-US" altLang="en-US" sz="2700"/>
              <a:t>Posterior to parietal lobes are occipital lobes, which are responsible for vision</a:t>
            </a:r>
            <a:endParaRPr lang="en-US" altLang="en-US"/>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2">
            <a:extLst>
              <a:ext uri="{FF2B5EF4-FFF2-40B4-BE49-F238E27FC236}">
                <a16:creationId xmlns:a16="http://schemas.microsoft.com/office/drawing/2014/main" id="{C82F575F-3D2D-DB2B-C7BE-2FD23F79C1F7}"/>
              </a:ext>
            </a:extLst>
          </p:cNvPr>
          <p:cNvSpPr>
            <a:spLocks noGrp="1" noChangeArrowheads="1"/>
          </p:cNvSpPr>
          <p:nvPr>
            <p:ph type="title" idx="4294967295"/>
          </p:nvPr>
        </p:nvSpPr>
        <p:spPr/>
        <p:txBody>
          <a:bodyPr/>
          <a:lstStyle/>
          <a:p>
            <a:pPr eaLnBrk="1" hangingPunct="1">
              <a:defRPr/>
            </a:pPr>
            <a:r>
              <a:rPr lang="en-US" dirty="0"/>
              <a:t>The Brain and Cranial Nerves </a:t>
            </a:r>
            <a:endParaRPr lang="en-US" sz="2800" dirty="0"/>
          </a:p>
        </p:txBody>
      </p:sp>
      <p:sp>
        <p:nvSpPr>
          <p:cNvPr id="117763" name="Rectangle 3">
            <a:extLst>
              <a:ext uri="{FF2B5EF4-FFF2-40B4-BE49-F238E27FC236}">
                <a16:creationId xmlns:a16="http://schemas.microsoft.com/office/drawing/2014/main" id="{A7DA2DF6-0CFF-48AB-2DA9-2C53BB0B45B1}"/>
              </a:ext>
            </a:extLst>
          </p:cNvPr>
          <p:cNvSpPr>
            <a:spLocks noGrp="1" noChangeArrowheads="1"/>
          </p:cNvSpPr>
          <p:nvPr>
            <p:ph type="body" idx="4294967295"/>
          </p:nvPr>
        </p:nvSpPr>
        <p:spPr/>
        <p:txBody>
          <a:bodyPr>
            <a:normAutofit/>
          </a:bodyPr>
          <a:lstStyle/>
          <a:p>
            <a:pPr>
              <a:lnSpc>
                <a:spcPct val="90000"/>
              </a:lnSpc>
            </a:pPr>
            <a:r>
              <a:rPr lang="en-US" altLang="en-US" sz="2400" dirty="0"/>
              <a:t>Most inferior lobes, separated by lateral sulci, are temporal lobes, which are involved in hearing and integration of emotions</a:t>
            </a:r>
          </a:p>
          <a:p>
            <a:pPr>
              <a:lnSpc>
                <a:spcPct val="90000"/>
              </a:lnSpc>
            </a:pPr>
            <a:r>
              <a:rPr lang="en-US" altLang="en-US" sz="2400" dirty="0"/>
              <a:t>There is a section of brain, insula, deep inside temporal lobes, often listed as fifth lobe, but is not visible on surface of cerebrum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5">
            <a:extLst>
              <a:ext uri="{FF2B5EF4-FFF2-40B4-BE49-F238E27FC236}">
                <a16:creationId xmlns:a16="http://schemas.microsoft.com/office/drawing/2014/main" id="{1B6B514F-622B-181A-9D9F-DD14923356FD}"/>
              </a:ext>
            </a:extLst>
          </p:cNvPr>
          <p:cNvSpPr>
            <a:spLocks noChangeArrowheads="1"/>
          </p:cNvSpPr>
          <p:nvPr/>
        </p:nvSpPr>
        <p:spPr bwMode="auto">
          <a:xfrm>
            <a:off x="1527176" y="1"/>
            <a:ext cx="9140825" cy="623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endParaRPr lang="en-US" altLang="en-US"/>
          </a:p>
        </p:txBody>
      </p:sp>
      <p:sp>
        <p:nvSpPr>
          <p:cNvPr id="38915" name="Rectangle 2">
            <a:extLst>
              <a:ext uri="{FF2B5EF4-FFF2-40B4-BE49-F238E27FC236}">
                <a16:creationId xmlns:a16="http://schemas.microsoft.com/office/drawing/2014/main" id="{1CCABF86-7E75-F16D-3E82-E11CD3CFDF58}"/>
              </a:ext>
            </a:extLst>
          </p:cNvPr>
          <p:cNvSpPr>
            <a:spLocks noChangeArrowheads="1"/>
          </p:cNvSpPr>
          <p:nvPr/>
        </p:nvSpPr>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pPr algn="l" eaLnBrk="1" hangingPunct="1"/>
            <a:endParaRPr lang="en-US" altLang="en-US" sz="1800">
              <a:latin typeface="Arial" panose="020B0604020202020204" pitchFamily="34" charset="0"/>
              <a:cs typeface="Arial" panose="020B0604020202020204" pitchFamily="34" charset="0"/>
            </a:endParaRPr>
          </a:p>
        </p:txBody>
      </p:sp>
      <p:sp>
        <p:nvSpPr>
          <p:cNvPr id="38916" name="Rectangle 3">
            <a:extLst>
              <a:ext uri="{FF2B5EF4-FFF2-40B4-BE49-F238E27FC236}">
                <a16:creationId xmlns:a16="http://schemas.microsoft.com/office/drawing/2014/main" id="{BEDBD290-BFD6-1C5E-E803-7CC6FB4B06E4}"/>
              </a:ext>
            </a:extLst>
          </p:cNvPr>
          <p:cNvSpPr>
            <a:spLocks noChangeArrowheads="1"/>
          </p:cNvSpPr>
          <p:nvPr/>
        </p:nvSpPr>
        <p:spPr bwMode="auto">
          <a:xfrm>
            <a:off x="1714500" y="5638800"/>
            <a:ext cx="8763000"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pPr eaLnBrk="1" hangingPunct="1"/>
            <a:r>
              <a:rPr lang="sr-Latn-RS" altLang="en-US" sz="1400" b="1" dirty="0">
                <a:solidFill>
                  <a:srgbClr val="000000"/>
                </a:solidFill>
                <a:latin typeface="Arial" panose="020B0604020202020204" pitchFamily="34" charset="0"/>
                <a:cs typeface="Arial" panose="020B0604020202020204" pitchFamily="34" charset="0"/>
              </a:rPr>
              <a:t>              </a:t>
            </a:r>
            <a:r>
              <a:rPr lang="en-US" altLang="en-US" sz="1400" dirty="0">
                <a:solidFill>
                  <a:srgbClr val="000000"/>
                </a:solidFill>
                <a:latin typeface="Arial" panose="020B0604020202020204" pitchFamily="34" charset="0"/>
                <a:cs typeface="Arial" panose="020B0604020202020204" pitchFamily="34" charset="0"/>
              </a:rPr>
              <a:t>Depolarization, repolarization, and action potential.</a:t>
            </a:r>
            <a:endParaRPr lang="en-US" altLang="en-US" sz="4000" dirty="0">
              <a:solidFill>
                <a:srgbClr val="000000"/>
              </a:solidFill>
              <a:latin typeface="Helvetica" panose="020B0604020202020204" pitchFamily="34" charset="0"/>
              <a:cs typeface="Arial" panose="020B0604020202020204" pitchFamily="34" charset="0"/>
            </a:endParaRPr>
          </a:p>
        </p:txBody>
      </p:sp>
      <p:pic>
        <p:nvPicPr>
          <p:cNvPr id="38917" name="Picture 4" descr="09_04_NEW">
            <a:extLst>
              <a:ext uri="{FF2B5EF4-FFF2-40B4-BE49-F238E27FC236}">
                <a16:creationId xmlns:a16="http://schemas.microsoft.com/office/drawing/2014/main" id="{CB46FEE6-CF1F-374B-ADF6-5A58D70736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1" y="228600"/>
            <a:ext cx="3440113"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330" name="Rectangle 2">
            <a:extLst>
              <a:ext uri="{FF2B5EF4-FFF2-40B4-BE49-F238E27FC236}">
                <a16:creationId xmlns:a16="http://schemas.microsoft.com/office/drawing/2014/main" id="{7EF456E4-170D-8AD3-C07B-BD2905D00469}"/>
              </a:ext>
            </a:extLst>
          </p:cNvPr>
          <p:cNvSpPr>
            <a:spLocks noGrp="1" noChangeArrowheads="1"/>
          </p:cNvSpPr>
          <p:nvPr>
            <p:ph type="title" idx="4294967295"/>
          </p:nvPr>
        </p:nvSpPr>
        <p:spPr/>
        <p:txBody>
          <a:bodyPr/>
          <a:lstStyle/>
          <a:p>
            <a:pPr eaLnBrk="1" hangingPunct="1">
              <a:defRPr/>
            </a:pPr>
            <a:r>
              <a:rPr lang="en-US" dirty="0"/>
              <a:t>The Brain and Cranial Nerves </a:t>
            </a:r>
            <a:endParaRPr lang="en-US" sz="2800" dirty="0"/>
          </a:p>
        </p:txBody>
      </p:sp>
      <p:sp>
        <p:nvSpPr>
          <p:cNvPr id="118787" name="Rectangle 3">
            <a:extLst>
              <a:ext uri="{FF2B5EF4-FFF2-40B4-BE49-F238E27FC236}">
                <a16:creationId xmlns:a16="http://schemas.microsoft.com/office/drawing/2014/main" id="{6323AC3E-51B9-0C3C-4E1A-AE5D71DBBB5E}"/>
              </a:ext>
            </a:extLst>
          </p:cNvPr>
          <p:cNvSpPr>
            <a:spLocks noGrp="1" noChangeArrowheads="1"/>
          </p:cNvSpPr>
          <p:nvPr>
            <p:ph type="body" idx="4294967295"/>
          </p:nvPr>
        </p:nvSpPr>
        <p:spPr/>
        <p:txBody>
          <a:bodyPr>
            <a:normAutofit/>
          </a:bodyPr>
          <a:lstStyle/>
          <a:p>
            <a:pPr>
              <a:lnSpc>
                <a:spcPct val="90000"/>
              </a:lnSpc>
            </a:pPr>
            <a:r>
              <a:rPr lang="en-US" altLang="en-US" sz="2400" dirty="0"/>
              <a:t>Much of information coming into brain is contralateral, meaning the right side of body is controlled by left side of cerebral cortex and left side of body is controlled by right side of cerebral cortex</a:t>
            </a:r>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6">
            <a:extLst>
              <a:ext uri="{FF2B5EF4-FFF2-40B4-BE49-F238E27FC236}">
                <a16:creationId xmlns:a16="http://schemas.microsoft.com/office/drawing/2014/main" id="{31752970-B80C-3DCE-8FEE-3266FB2B7D71}"/>
              </a:ext>
            </a:extLst>
          </p:cNvPr>
          <p:cNvSpPr>
            <a:spLocks noChangeArrowheads="1"/>
          </p:cNvSpPr>
          <p:nvPr/>
        </p:nvSpPr>
        <p:spPr bwMode="auto">
          <a:xfrm>
            <a:off x="1527176" y="1"/>
            <a:ext cx="9140825" cy="623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endParaRPr lang="en-US" altLang="en-US"/>
          </a:p>
        </p:txBody>
      </p:sp>
      <p:sp>
        <p:nvSpPr>
          <p:cNvPr id="119811" name="Rectangle 2">
            <a:extLst>
              <a:ext uri="{FF2B5EF4-FFF2-40B4-BE49-F238E27FC236}">
                <a16:creationId xmlns:a16="http://schemas.microsoft.com/office/drawing/2014/main" id="{44EBC08B-4111-085D-8060-4138BBC208C8}"/>
              </a:ext>
            </a:extLst>
          </p:cNvPr>
          <p:cNvSpPr>
            <a:spLocks noChangeArrowheads="1"/>
          </p:cNvSpPr>
          <p:nvPr/>
        </p:nvSpPr>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pPr algn="l" eaLnBrk="1" hangingPunct="1"/>
            <a:endParaRPr lang="en-US" altLang="en-US" sz="1800">
              <a:latin typeface="Arial" panose="020B0604020202020204" pitchFamily="34" charset="0"/>
              <a:cs typeface="Arial" panose="020B0604020202020204" pitchFamily="34" charset="0"/>
            </a:endParaRPr>
          </a:p>
        </p:txBody>
      </p:sp>
      <p:sp>
        <p:nvSpPr>
          <p:cNvPr id="119812" name="Rectangle 3">
            <a:extLst>
              <a:ext uri="{FF2B5EF4-FFF2-40B4-BE49-F238E27FC236}">
                <a16:creationId xmlns:a16="http://schemas.microsoft.com/office/drawing/2014/main" id="{A72FB24C-52B0-B63D-FFA1-5BA7D449A65E}"/>
              </a:ext>
            </a:extLst>
          </p:cNvPr>
          <p:cNvSpPr>
            <a:spLocks noChangeArrowheads="1"/>
          </p:cNvSpPr>
          <p:nvPr/>
        </p:nvSpPr>
        <p:spPr bwMode="auto">
          <a:xfrm>
            <a:off x="1714500" y="5638800"/>
            <a:ext cx="8763000"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pPr eaLnBrk="1" hangingPunct="1"/>
            <a:r>
              <a:rPr lang="en-US" altLang="en-US" sz="1400" b="1" dirty="0">
                <a:solidFill>
                  <a:srgbClr val="000000"/>
                </a:solidFill>
                <a:latin typeface="Arial" panose="020B0604020202020204" pitchFamily="34" charset="0"/>
                <a:cs typeface="Arial" panose="020B0604020202020204" pitchFamily="34" charset="0"/>
              </a:rPr>
              <a:t>                         </a:t>
            </a:r>
            <a:r>
              <a:rPr lang="en-US" altLang="en-US" sz="1400" dirty="0">
                <a:solidFill>
                  <a:srgbClr val="000000"/>
                </a:solidFill>
                <a:latin typeface="Arial" panose="020B0604020202020204" pitchFamily="34" charset="0"/>
                <a:cs typeface="Arial" panose="020B0604020202020204" pitchFamily="34" charset="0"/>
              </a:rPr>
              <a:t>External brain anatomy and lobes.</a:t>
            </a:r>
            <a:r>
              <a:rPr lang="en-US" altLang="en-US" sz="1400" b="1" dirty="0">
                <a:solidFill>
                  <a:srgbClr val="000000"/>
                </a:solidFill>
                <a:latin typeface="Arial" panose="020B0604020202020204" pitchFamily="34" charset="0"/>
                <a:cs typeface="Arial" panose="020B0604020202020204" pitchFamily="34" charset="0"/>
              </a:rPr>
              <a:t> </a:t>
            </a:r>
            <a:endParaRPr lang="en-US" altLang="en-US" sz="4000" b="1" dirty="0">
              <a:solidFill>
                <a:srgbClr val="000000"/>
              </a:solidFill>
              <a:latin typeface="Helvetica" panose="020B0604020202020204" pitchFamily="34" charset="0"/>
              <a:cs typeface="Arial" panose="020B0604020202020204" pitchFamily="34" charset="0"/>
            </a:endParaRPr>
          </a:p>
        </p:txBody>
      </p:sp>
      <p:pic>
        <p:nvPicPr>
          <p:cNvPr id="119813" name="Picture 5" descr="AAFONDC0">
            <a:extLst>
              <a:ext uri="{FF2B5EF4-FFF2-40B4-BE49-F238E27FC236}">
                <a16:creationId xmlns:a16="http://schemas.microsoft.com/office/drawing/2014/main" id="{50943BA3-B1DB-D43A-CDC4-C7161A505F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4050" y="457200"/>
            <a:ext cx="32639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2">
            <a:extLst>
              <a:ext uri="{FF2B5EF4-FFF2-40B4-BE49-F238E27FC236}">
                <a16:creationId xmlns:a16="http://schemas.microsoft.com/office/drawing/2014/main" id="{39ED3EFE-ABB1-B06B-7CF7-838582BD2DB0}"/>
              </a:ext>
            </a:extLst>
          </p:cNvPr>
          <p:cNvSpPr>
            <a:spLocks noGrp="1" noChangeArrowheads="1"/>
          </p:cNvSpPr>
          <p:nvPr>
            <p:ph type="title" idx="4294967295"/>
          </p:nvPr>
        </p:nvSpPr>
        <p:spPr/>
        <p:txBody>
          <a:bodyPr/>
          <a:lstStyle/>
          <a:p>
            <a:pPr eaLnBrk="1" hangingPunct="1">
              <a:defRPr/>
            </a:pPr>
            <a:r>
              <a:rPr lang="en-US" dirty="0"/>
              <a:t>The Brain and Cranial Nerves </a:t>
            </a:r>
            <a:endParaRPr lang="en-US" sz="2800" dirty="0"/>
          </a:p>
        </p:txBody>
      </p:sp>
      <p:sp>
        <p:nvSpPr>
          <p:cNvPr id="120835" name="Rectangle 3">
            <a:extLst>
              <a:ext uri="{FF2B5EF4-FFF2-40B4-BE49-F238E27FC236}">
                <a16:creationId xmlns:a16="http://schemas.microsoft.com/office/drawing/2014/main" id="{D2B8924F-66A2-B1DA-8A63-F30B21507449}"/>
              </a:ext>
            </a:extLst>
          </p:cNvPr>
          <p:cNvSpPr>
            <a:spLocks noGrp="1" noChangeArrowheads="1"/>
          </p:cNvSpPr>
          <p:nvPr>
            <p:ph type="body" idx="4294967295"/>
          </p:nvPr>
        </p:nvSpPr>
        <p:spPr/>
        <p:txBody>
          <a:bodyPr>
            <a:normAutofit/>
          </a:bodyPr>
          <a:lstStyle/>
          <a:p>
            <a:pPr marL="338138" indent="-338138"/>
            <a:r>
              <a:rPr lang="en-US" altLang="en-US" sz="2400" dirty="0"/>
              <a:t>Cerebellum is posterior to cerebrum</a:t>
            </a:r>
          </a:p>
          <a:p>
            <a:pPr marL="687388" lvl="1"/>
            <a:r>
              <a:rPr lang="en-US" altLang="en-US" sz="2000" dirty="0"/>
              <a:t>Divided into hemispheres by raised ridge called vermis</a:t>
            </a:r>
          </a:p>
          <a:p>
            <a:pPr marL="687388" lvl="1"/>
            <a:r>
              <a:rPr lang="en-US" altLang="en-US" sz="2000" dirty="0"/>
              <a:t>Surface is convoluted like that of cerebrum</a:t>
            </a:r>
          </a:p>
          <a:p>
            <a:pPr marL="687388" lvl="1"/>
            <a:r>
              <a:rPr lang="en-US" altLang="en-US" sz="2000" dirty="0"/>
              <a:t>From external appearance it is easy to see why cerebellum is called little brain</a:t>
            </a:r>
          </a:p>
          <a:p>
            <a:pPr marL="687388" lvl="1"/>
            <a:r>
              <a:rPr lang="en-US" altLang="en-US" sz="2000" dirty="0"/>
              <a:t>Involved in sensory collection, motor coordination, and balance</a:t>
            </a:r>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5">
            <a:extLst>
              <a:ext uri="{FF2B5EF4-FFF2-40B4-BE49-F238E27FC236}">
                <a16:creationId xmlns:a16="http://schemas.microsoft.com/office/drawing/2014/main" id="{51719772-7E5A-3EF6-12BB-741C2424F1EC}"/>
              </a:ext>
            </a:extLst>
          </p:cNvPr>
          <p:cNvSpPr>
            <a:spLocks noChangeArrowheads="1"/>
          </p:cNvSpPr>
          <p:nvPr/>
        </p:nvSpPr>
        <p:spPr bwMode="auto">
          <a:xfrm>
            <a:off x="1527176" y="1"/>
            <a:ext cx="9140825" cy="623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endParaRPr lang="en-US" altLang="en-US"/>
          </a:p>
        </p:txBody>
      </p:sp>
      <p:sp>
        <p:nvSpPr>
          <p:cNvPr id="121859" name="Rectangle 2">
            <a:extLst>
              <a:ext uri="{FF2B5EF4-FFF2-40B4-BE49-F238E27FC236}">
                <a16:creationId xmlns:a16="http://schemas.microsoft.com/office/drawing/2014/main" id="{773A3975-C691-6A06-309E-49F3D53C9F15}"/>
              </a:ext>
            </a:extLst>
          </p:cNvPr>
          <p:cNvSpPr>
            <a:spLocks noChangeArrowheads="1"/>
          </p:cNvSpPr>
          <p:nvPr/>
        </p:nvSpPr>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pPr algn="l" eaLnBrk="1" hangingPunct="1"/>
            <a:endParaRPr lang="en-US" altLang="en-US" sz="1800">
              <a:latin typeface="Arial" panose="020B0604020202020204" pitchFamily="34" charset="0"/>
              <a:cs typeface="Arial" panose="020B0604020202020204" pitchFamily="34" charset="0"/>
            </a:endParaRPr>
          </a:p>
        </p:txBody>
      </p:sp>
      <p:sp>
        <p:nvSpPr>
          <p:cNvPr id="121860" name="Rectangle 3">
            <a:extLst>
              <a:ext uri="{FF2B5EF4-FFF2-40B4-BE49-F238E27FC236}">
                <a16:creationId xmlns:a16="http://schemas.microsoft.com/office/drawing/2014/main" id="{16B5864D-7DBB-567A-AEE3-646CE6FA7A36}"/>
              </a:ext>
            </a:extLst>
          </p:cNvPr>
          <p:cNvSpPr>
            <a:spLocks noChangeArrowheads="1"/>
          </p:cNvSpPr>
          <p:nvPr/>
        </p:nvSpPr>
        <p:spPr bwMode="auto">
          <a:xfrm>
            <a:off x="1714500" y="5638800"/>
            <a:ext cx="8763000"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pPr eaLnBrk="1" hangingPunct="1"/>
            <a:r>
              <a:rPr lang="en-US" altLang="en-US" sz="1600" b="1" dirty="0">
                <a:solidFill>
                  <a:srgbClr val="000000"/>
                </a:solidFill>
                <a:latin typeface="Arial" panose="020B0604020202020204" pitchFamily="34" charset="0"/>
                <a:cs typeface="Arial" panose="020B0604020202020204" pitchFamily="34" charset="0"/>
              </a:rPr>
              <a:t>            </a:t>
            </a:r>
            <a:r>
              <a:rPr lang="en-US" altLang="en-US" sz="1600" dirty="0">
                <a:solidFill>
                  <a:srgbClr val="000000"/>
                </a:solidFill>
                <a:latin typeface="Arial" panose="020B0604020202020204" pitchFamily="34" charset="0"/>
                <a:cs typeface="Arial" panose="020B0604020202020204" pitchFamily="34" charset="0"/>
              </a:rPr>
              <a:t>    Cerebral Lobes and Cerebellum</a:t>
            </a:r>
            <a:endParaRPr lang="en-US" altLang="en-US" sz="4400" dirty="0">
              <a:solidFill>
                <a:srgbClr val="000000"/>
              </a:solidFill>
              <a:latin typeface="Helvetica" panose="020B0604020202020204" pitchFamily="34" charset="0"/>
              <a:cs typeface="Arial" panose="020B0604020202020204" pitchFamily="34" charset="0"/>
            </a:endParaRPr>
          </a:p>
        </p:txBody>
      </p:sp>
      <p:pic>
        <p:nvPicPr>
          <p:cNvPr id="121861" name="Picture 4" descr="tab 9-2">
            <a:extLst>
              <a:ext uri="{FF2B5EF4-FFF2-40B4-BE49-F238E27FC236}">
                <a16:creationId xmlns:a16="http://schemas.microsoft.com/office/drawing/2014/main" id="{F1FEB4E4-3EB9-9C11-89C3-611AD0663D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609600"/>
            <a:ext cx="8763000" cy="480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2" name="Rectangle 2">
            <a:extLst>
              <a:ext uri="{FF2B5EF4-FFF2-40B4-BE49-F238E27FC236}">
                <a16:creationId xmlns:a16="http://schemas.microsoft.com/office/drawing/2014/main" id="{D54B1F24-AE3C-9088-E5A2-9C8F920E21E3}"/>
              </a:ext>
            </a:extLst>
          </p:cNvPr>
          <p:cNvSpPr>
            <a:spLocks noGrp="1" noChangeArrowheads="1"/>
          </p:cNvSpPr>
          <p:nvPr>
            <p:ph type="title" idx="4294967295"/>
          </p:nvPr>
        </p:nvSpPr>
        <p:spPr/>
        <p:txBody>
          <a:bodyPr/>
          <a:lstStyle/>
          <a:p>
            <a:pPr eaLnBrk="1" hangingPunct="1">
              <a:defRPr/>
            </a:pPr>
            <a:r>
              <a:rPr lang="en-US"/>
              <a:t>Pathology Connection: </a:t>
            </a:r>
            <a:br>
              <a:rPr lang="en-US"/>
            </a:br>
            <a:r>
              <a:rPr lang="en-US"/>
              <a:t>Alzheimer’s Disease </a:t>
            </a:r>
          </a:p>
        </p:txBody>
      </p:sp>
      <p:sp>
        <p:nvSpPr>
          <p:cNvPr id="160771" name="Rectangle 3">
            <a:extLst>
              <a:ext uri="{FF2B5EF4-FFF2-40B4-BE49-F238E27FC236}">
                <a16:creationId xmlns:a16="http://schemas.microsoft.com/office/drawing/2014/main" id="{ADEBCB22-ECC6-0851-F132-2F2E43FD698A}"/>
              </a:ext>
            </a:extLst>
          </p:cNvPr>
          <p:cNvSpPr>
            <a:spLocks noGrp="1" noChangeArrowheads="1"/>
          </p:cNvSpPr>
          <p:nvPr>
            <p:ph type="body" idx="4294967295"/>
          </p:nvPr>
        </p:nvSpPr>
        <p:spPr/>
        <p:txBody>
          <a:bodyPr/>
          <a:lstStyle/>
          <a:p>
            <a:pPr marL="338138" indent="-338138"/>
            <a:r>
              <a:rPr lang="en-US" altLang="en-US" sz="2400" dirty="0"/>
              <a:t>Progressive degenerative disease of brain, causing memory loss and diminishing cognitive function (dementia)</a:t>
            </a:r>
          </a:p>
          <a:p>
            <a:pPr marL="338138" indent="-338138"/>
            <a:r>
              <a:rPr lang="en-US" altLang="en-US" sz="2400" dirty="0"/>
              <a:t>Etiology unknown, age is most important risk factor</a:t>
            </a:r>
          </a:p>
          <a:p>
            <a:pPr marL="338138" indent="-338138"/>
            <a:endParaRPr lang="en-US" altLang="en-US" dirty="0"/>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90" name="Rectangle 2">
            <a:extLst>
              <a:ext uri="{FF2B5EF4-FFF2-40B4-BE49-F238E27FC236}">
                <a16:creationId xmlns:a16="http://schemas.microsoft.com/office/drawing/2014/main" id="{A1D63C2B-302A-B1A0-0AAF-62D03F62989F}"/>
              </a:ext>
            </a:extLst>
          </p:cNvPr>
          <p:cNvSpPr>
            <a:spLocks noGrp="1" noChangeArrowheads="1"/>
          </p:cNvSpPr>
          <p:nvPr>
            <p:ph type="title" idx="4294967295"/>
          </p:nvPr>
        </p:nvSpPr>
        <p:spPr/>
        <p:txBody>
          <a:bodyPr/>
          <a:lstStyle/>
          <a:p>
            <a:pPr eaLnBrk="1" hangingPunct="1">
              <a:defRPr/>
            </a:pPr>
            <a:r>
              <a:rPr lang="en-US" dirty="0"/>
              <a:t>Pathology Connection: </a:t>
            </a:r>
            <a:br>
              <a:rPr lang="en-US" dirty="0"/>
            </a:br>
            <a:r>
              <a:rPr lang="en-US" dirty="0"/>
              <a:t>Alzheimer’s Disease </a:t>
            </a:r>
          </a:p>
        </p:txBody>
      </p:sp>
      <p:sp>
        <p:nvSpPr>
          <p:cNvPr id="161795" name="Rectangle 3">
            <a:extLst>
              <a:ext uri="{FF2B5EF4-FFF2-40B4-BE49-F238E27FC236}">
                <a16:creationId xmlns:a16="http://schemas.microsoft.com/office/drawing/2014/main" id="{4F7F217B-6990-4E04-BC07-18B68015F891}"/>
              </a:ext>
            </a:extLst>
          </p:cNvPr>
          <p:cNvSpPr>
            <a:spLocks noGrp="1" noChangeArrowheads="1"/>
          </p:cNvSpPr>
          <p:nvPr>
            <p:ph type="body" idx="4294967295"/>
          </p:nvPr>
        </p:nvSpPr>
        <p:spPr/>
        <p:txBody>
          <a:bodyPr>
            <a:normAutofit/>
          </a:bodyPr>
          <a:lstStyle/>
          <a:p>
            <a:pPr marL="338138" indent="-338138"/>
            <a:r>
              <a:rPr lang="en-US" altLang="en-US" sz="2400" dirty="0"/>
              <a:t>Symptoms begin gradually with mild forgetfulness; gradually progress to include severe forgetfulness (such as getting lost in familiar location), and difficulty speaking, reading, writing, and maintaining personal hygiene; as condition worsens, patient may experience personality changes, anxiety, and aggressiveness</a:t>
            </a:r>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426" name="Rectangle 2">
            <a:extLst>
              <a:ext uri="{FF2B5EF4-FFF2-40B4-BE49-F238E27FC236}">
                <a16:creationId xmlns:a16="http://schemas.microsoft.com/office/drawing/2014/main" id="{15894C63-16B5-C890-7F98-808D49313E61}"/>
              </a:ext>
            </a:extLst>
          </p:cNvPr>
          <p:cNvSpPr>
            <a:spLocks noGrp="1" noChangeArrowheads="1"/>
          </p:cNvSpPr>
          <p:nvPr>
            <p:ph type="title" idx="4294967295"/>
          </p:nvPr>
        </p:nvSpPr>
        <p:spPr/>
        <p:txBody>
          <a:bodyPr/>
          <a:lstStyle/>
          <a:p>
            <a:pPr eaLnBrk="1" hangingPunct="1">
              <a:defRPr/>
            </a:pPr>
            <a:r>
              <a:rPr lang="en-US" dirty="0"/>
              <a:t>Pathology Connection: </a:t>
            </a:r>
            <a:br>
              <a:rPr lang="en-US" dirty="0"/>
            </a:br>
            <a:r>
              <a:rPr lang="en-US" dirty="0"/>
              <a:t>Alzheimer’s Disease </a:t>
            </a:r>
          </a:p>
        </p:txBody>
      </p:sp>
      <p:sp>
        <p:nvSpPr>
          <p:cNvPr id="162819" name="Rectangle 3">
            <a:extLst>
              <a:ext uri="{FF2B5EF4-FFF2-40B4-BE49-F238E27FC236}">
                <a16:creationId xmlns:a16="http://schemas.microsoft.com/office/drawing/2014/main" id="{F3C6B839-F875-B584-6899-C309F366CE23}"/>
              </a:ext>
            </a:extLst>
          </p:cNvPr>
          <p:cNvSpPr>
            <a:spLocks noGrp="1" noChangeArrowheads="1"/>
          </p:cNvSpPr>
          <p:nvPr>
            <p:ph type="body" idx="4294967295"/>
          </p:nvPr>
        </p:nvSpPr>
        <p:spPr/>
        <p:txBody>
          <a:bodyPr>
            <a:normAutofit/>
          </a:bodyPr>
          <a:lstStyle/>
          <a:p>
            <a:pPr marL="338138" indent="-338138"/>
            <a:r>
              <a:rPr lang="en-US" altLang="en-US" sz="2400" dirty="0"/>
              <a:t>Treatment, no cure; some medications may help to slow progression of early and middle stages of disease</a:t>
            </a:r>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Brain Tumor Impact in the United States</a:t>
            </a:r>
          </a:p>
        </p:txBody>
      </p:sp>
      <p:pic>
        <p:nvPicPr>
          <p:cNvPr id="6" name="Content Placeholder 4" descr="ABTAWordTemplatev2.jpg"/>
          <p:cNvPicPr>
            <a:picLocks/>
          </p:cNvPicPr>
          <p:nvPr/>
        </p:nvPicPr>
        <p:blipFill rotWithShape="1">
          <a:blip r:embed="rId3"/>
          <a:srcRect t="2935" r="-525" b="93602"/>
          <a:stretch/>
        </p:blipFill>
        <p:spPr>
          <a:xfrm flipV="1">
            <a:off x="1524000" y="1300229"/>
            <a:ext cx="9144000" cy="287383"/>
          </a:xfrm>
          <a:prstGeom prst="rect">
            <a:avLst/>
          </a:prstGeom>
        </p:spPr>
      </p:pic>
      <p:sp>
        <p:nvSpPr>
          <p:cNvPr id="3" name="Content Placeholder 2"/>
          <p:cNvSpPr>
            <a:spLocks noGrp="1"/>
          </p:cNvSpPr>
          <p:nvPr>
            <p:ph idx="1"/>
          </p:nvPr>
        </p:nvSpPr>
        <p:spPr/>
        <p:txBody>
          <a:bodyPr/>
          <a:lstStyle/>
          <a:p>
            <a:r>
              <a:rPr lang="en-US" dirty="0"/>
              <a:t>More than 79,000 new cases of primary brain tumors will be diagnosed this year</a:t>
            </a:r>
          </a:p>
          <a:p>
            <a:r>
              <a:rPr lang="en-US" dirty="0"/>
              <a:t>More than 4,800 children between the ages of 0 – 19 will be diagnosed with a brain tumor this year</a:t>
            </a:r>
          </a:p>
          <a:p>
            <a:r>
              <a:rPr lang="en-US" dirty="0"/>
              <a:t>Brain and central nervous system tumors are the most common cancers among children 0 – 14</a:t>
            </a:r>
          </a:p>
          <a:p>
            <a:r>
              <a:rPr lang="en-US" dirty="0"/>
              <a:t>Almost 700,000 people in the U.S. are living with a primary brain or central nervous system tumor</a:t>
            </a:r>
          </a:p>
          <a:p>
            <a:r>
              <a:rPr lang="en-US" dirty="0"/>
              <a:t>This year, nearly 17,000 people will lose their battle with a brain tumor</a:t>
            </a:r>
          </a:p>
          <a:p>
            <a:r>
              <a:rPr lang="en-US" dirty="0"/>
              <a:t>More than 100 types of brain tumors exist</a:t>
            </a:r>
          </a:p>
        </p:txBody>
      </p:sp>
    </p:spTree>
    <p:extLst>
      <p:ext uri="{BB962C8B-B14F-4D97-AF65-F5344CB8AC3E}">
        <p14:creationId xmlns:p14="http://schemas.microsoft.com/office/powerpoint/2010/main" val="1500734546"/>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BT_PPT_SUB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
        <p:nvSpPr>
          <p:cNvPr id="2" name="Title 1"/>
          <p:cNvSpPr>
            <a:spLocks noGrp="1"/>
          </p:cNvSpPr>
          <p:nvPr>
            <p:ph type="title"/>
          </p:nvPr>
        </p:nvSpPr>
        <p:spPr/>
        <p:txBody>
          <a:bodyPr>
            <a:normAutofit/>
          </a:bodyPr>
          <a:lstStyle/>
          <a:p>
            <a:pPr algn="l"/>
            <a:r>
              <a:rPr lang="en-US" dirty="0">
                <a:latin typeface="Arial"/>
                <a:cs typeface="Arial"/>
              </a:rPr>
              <a:t>Brain Tumors Defined</a:t>
            </a:r>
          </a:p>
        </p:txBody>
      </p:sp>
      <p:pic>
        <p:nvPicPr>
          <p:cNvPr id="3" name="Content Placeholder 2"/>
          <p:cNvPicPr>
            <a:picLocks noGrp="1" noChangeAspect="1"/>
          </p:cNvPicPr>
          <p:nvPr>
            <p:ph idx="1"/>
          </p:nvPr>
        </p:nvPicPr>
        <p:blipFill>
          <a:blip r:embed="rId4"/>
          <a:stretch>
            <a:fillRect/>
          </a:stretch>
        </p:blipFill>
        <p:spPr>
          <a:xfrm>
            <a:off x="4330454" y="1881811"/>
            <a:ext cx="2969009" cy="3962743"/>
          </a:xfrm>
          <a:prstGeom prst="rect">
            <a:avLst/>
          </a:prstGeom>
        </p:spPr>
      </p:pic>
      <p:pic>
        <p:nvPicPr>
          <p:cNvPr id="6" name="Content Placeholder 4" descr="ABTAWordTemplatev2.jpg"/>
          <p:cNvPicPr>
            <a:picLocks/>
          </p:cNvPicPr>
          <p:nvPr/>
        </p:nvPicPr>
        <p:blipFill rotWithShape="1">
          <a:blip r:embed="rId5"/>
          <a:srcRect t="2935" r="-525" b="93602"/>
          <a:stretch/>
        </p:blipFill>
        <p:spPr>
          <a:xfrm flipV="1">
            <a:off x="1524000" y="1300229"/>
            <a:ext cx="9144000" cy="287383"/>
          </a:xfrm>
          <a:prstGeom prst="rect">
            <a:avLst/>
          </a:prstGeom>
        </p:spPr>
      </p:pic>
    </p:spTree>
    <p:extLst>
      <p:ext uri="{BB962C8B-B14F-4D97-AF65-F5344CB8AC3E}">
        <p14:creationId xmlns:p14="http://schemas.microsoft.com/office/powerpoint/2010/main" val="2209938863"/>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 brain tumor?</a:t>
            </a:r>
          </a:p>
        </p:txBody>
      </p:sp>
      <p:sp>
        <p:nvSpPr>
          <p:cNvPr id="3" name="Content Placeholder 2"/>
          <p:cNvSpPr>
            <a:spLocks noGrp="1"/>
          </p:cNvSpPr>
          <p:nvPr>
            <p:ph idx="1"/>
          </p:nvPr>
        </p:nvSpPr>
        <p:spPr/>
        <p:txBody>
          <a:bodyPr/>
          <a:lstStyle/>
          <a:p>
            <a:r>
              <a:rPr lang="en-US" dirty="0"/>
              <a:t>A collection of abnormal cells that grows in the brain or central spine canal</a:t>
            </a:r>
          </a:p>
          <a:p>
            <a:r>
              <a:rPr lang="en-US" dirty="0"/>
              <a:t>One abnormal cell </a:t>
            </a:r>
            <a:br>
              <a:rPr lang="en-US" dirty="0"/>
            </a:br>
            <a:r>
              <a:rPr lang="en-US" dirty="0"/>
              <a:t>becomes two, </a:t>
            </a:r>
            <a:br>
              <a:rPr lang="en-US" dirty="0"/>
            </a:br>
            <a:r>
              <a:rPr lang="en-US" dirty="0"/>
              <a:t>two becomes four, </a:t>
            </a:r>
            <a:br>
              <a:rPr lang="en-US" dirty="0"/>
            </a:br>
            <a:r>
              <a:rPr lang="en-US" dirty="0"/>
              <a:t>four becomes eight,</a:t>
            </a:r>
            <a:br>
              <a:rPr lang="en-US" dirty="0"/>
            </a:br>
            <a:r>
              <a:rPr lang="en-US" dirty="0"/>
              <a:t>until there is a </a:t>
            </a:r>
            <a:br>
              <a:rPr lang="en-US" dirty="0"/>
            </a:br>
            <a:r>
              <a:rPr lang="en-US" dirty="0"/>
              <a:t>lump of abnormal cells</a:t>
            </a:r>
          </a:p>
        </p:txBody>
      </p:sp>
      <p:pic>
        <p:nvPicPr>
          <p:cNvPr id="4" name="Picture 3"/>
          <p:cNvPicPr>
            <a:picLocks noChangeAspect="1"/>
          </p:cNvPicPr>
          <p:nvPr/>
        </p:nvPicPr>
        <p:blipFill rotWithShape="1">
          <a:blip r:embed="rId3"/>
          <a:srcRect b="7210"/>
          <a:stretch/>
        </p:blipFill>
        <p:spPr>
          <a:xfrm>
            <a:off x="6554156" y="2226396"/>
            <a:ext cx="3250803" cy="2608651"/>
          </a:xfrm>
          <a:prstGeom prst="rect">
            <a:avLst/>
          </a:prstGeom>
          <a:ln>
            <a:solidFill>
              <a:schemeClr val="accent1"/>
            </a:solidFill>
          </a:ln>
          <a:effectLst>
            <a:softEdge rad="38100"/>
          </a:effectLst>
        </p:spPr>
      </p:pic>
      <p:pic>
        <p:nvPicPr>
          <p:cNvPr id="5" name="Content Placeholder 4" descr="ABTAWordTemplatev2.jpg"/>
          <p:cNvPicPr>
            <a:picLocks/>
          </p:cNvPicPr>
          <p:nvPr/>
        </p:nvPicPr>
        <p:blipFill rotWithShape="1">
          <a:blip r:embed="rId4"/>
          <a:srcRect t="2935" r="-525" b="93602"/>
          <a:stretch/>
        </p:blipFill>
        <p:spPr>
          <a:xfrm flipV="1">
            <a:off x="1524000" y="1300229"/>
            <a:ext cx="9144000" cy="287383"/>
          </a:xfrm>
          <a:prstGeom prst="rect">
            <a:avLst/>
          </a:prstGeom>
        </p:spPr>
      </p:pic>
    </p:spTree>
    <p:extLst>
      <p:ext uri="{BB962C8B-B14F-4D97-AF65-F5344CB8AC3E}">
        <p14:creationId xmlns:p14="http://schemas.microsoft.com/office/powerpoint/2010/main" val="18840312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a:extLst>
              <a:ext uri="{FF2B5EF4-FFF2-40B4-BE49-F238E27FC236}">
                <a16:creationId xmlns:a16="http://schemas.microsoft.com/office/drawing/2014/main" id="{67A0849F-A9C5-4026-ED87-0F3AF32F3E60}"/>
              </a:ext>
            </a:extLst>
          </p:cNvPr>
          <p:cNvSpPr>
            <a:spLocks noGrp="1" noChangeArrowheads="1"/>
          </p:cNvSpPr>
          <p:nvPr>
            <p:ph type="title" idx="4294967295"/>
          </p:nvPr>
        </p:nvSpPr>
        <p:spPr/>
        <p:txBody>
          <a:bodyPr/>
          <a:lstStyle/>
          <a:p>
            <a:pPr eaLnBrk="1" hangingPunct="1">
              <a:defRPr/>
            </a:pPr>
            <a:r>
              <a:rPr lang="en-US" dirty="0"/>
              <a:t>How Neurons Work </a:t>
            </a:r>
            <a:endParaRPr lang="en-US" sz="2800" dirty="0"/>
          </a:p>
        </p:txBody>
      </p:sp>
      <p:sp>
        <p:nvSpPr>
          <p:cNvPr id="39939" name="Rectangle 3">
            <a:extLst>
              <a:ext uri="{FF2B5EF4-FFF2-40B4-BE49-F238E27FC236}">
                <a16:creationId xmlns:a16="http://schemas.microsoft.com/office/drawing/2014/main" id="{BB7B3389-199C-BDEF-7F54-30135D955A54}"/>
              </a:ext>
            </a:extLst>
          </p:cNvPr>
          <p:cNvSpPr>
            <a:spLocks noGrp="1" noChangeArrowheads="1"/>
          </p:cNvSpPr>
          <p:nvPr>
            <p:ph type="body" idx="4294967295"/>
          </p:nvPr>
        </p:nvSpPr>
        <p:spPr/>
        <p:txBody>
          <a:bodyPr/>
          <a:lstStyle/>
          <a:p>
            <a:pPr marL="338138" indent="-338138"/>
            <a:r>
              <a:rPr lang="en-US" altLang="en-US"/>
              <a:t>Neurons can use their ability to generate electricity to send, receive, and interpret signals</a:t>
            </a:r>
          </a:p>
          <a:p>
            <a:pPr marL="338138" indent="-338138"/>
            <a:r>
              <a:rPr lang="en-US" altLang="en-US"/>
              <a:t>If you hit your thumb with a hammer, dendrites in thumb are stimulated by blow and sodium gates open, sodium flows into dendrites and they become depolarized; number of cells affected depend on how hard you hit your thumb</a:t>
            </a:r>
          </a:p>
        </p:txBody>
      </p:sp>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tumors form?</a:t>
            </a:r>
          </a:p>
        </p:txBody>
      </p:sp>
      <p:sp>
        <p:nvSpPr>
          <p:cNvPr id="3" name="Content Placeholder 2"/>
          <p:cNvSpPr>
            <a:spLocks noGrp="1"/>
          </p:cNvSpPr>
          <p:nvPr>
            <p:ph idx="1"/>
          </p:nvPr>
        </p:nvSpPr>
        <p:spPr/>
        <p:txBody>
          <a:bodyPr/>
          <a:lstStyle/>
          <a:p>
            <a:r>
              <a:rPr lang="en-US" dirty="0"/>
              <a:t>Research is still trying to determine</a:t>
            </a:r>
          </a:p>
          <a:p>
            <a:pPr lvl="1"/>
            <a:r>
              <a:rPr lang="en-US" dirty="0"/>
              <a:t>Multiple insults to the cell?</a:t>
            </a:r>
          </a:p>
          <a:p>
            <a:pPr lvl="1"/>
            <a:r>
              <a:rPr lang="en-US" dirty="0"/>
              <a:t>One big hit?</a:t>
            </a:r>
          </a:p>
          <a:p>
            <a:pPr lvl="1"/>
            <a:r>
              <a:rPr lang="en-US" dirty="0"/>
              <a:t>Compromised immune system?</a:t>
            </a:r>
          </a:p>
          <a:p>
            <a:pPr lvl="1"/>
            <a:r>
              <a:rPr lang="en-US" dirty="0"/>
              <a:t>Cell-to-cell communications?</a:t>
            </a:r>
          </a:p>
        </p:txBody>
      </p:sp>
      <p:pic>
        <p:nvPicPr>
          <p:cNvPr id="4" name="Content Placeholder 4" descr="ABTAWordTemplatev2.jpg"/>
          <p:cNvPicPr>
            <a:picLocks/>
          </p:cNvPicPr>
          <p:nvPr/>
        </p:nvPicPr>
        <p:blipFill rotWithShape="1">
          <a:blip r:embed="rId3"/>
          <a:srcRect t="2935" r="-525" b="93602"/>
          <a:stretch/>
        </p:blipFill>
        <p:spPr>
          <a:xfrm flipV="1">
            <a:off x="1524000" y="1300229"/>
            <a:ext cx="9144000" cy="287383"/>
          </a:xfrm>
          <a:prstGeom prst="rect">
            <a:avLst/>
          </a:prstGeom>
        </p:spPr>
      </p:pic>
    </p:spTree>
    <p:extLst>
      <p:ext uri="{BB962C8B-B14F-4D97-AF65-F5344CB8AC3E}">
        <p14:creationId xmlns:p14="http://schemas.microsoft.com/office/powerpoint/2010/main" val="1430884233"/>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terms</a:t>
            </a:r>
          </a:p>
        </p:txBody>
      </p:sp>
      <p:sp>
        <p:nvSpPr>
          <p:cNvPr id="3" name="Content Placeholder 2"/>
          <p:cNvSpPr>
            <a:spLocks noGrp="1"/>
          </p:cNvSpPr>
          <p:nvPr>
            <p:ph idx="1"/>
          </p:nvPr>
        </p:nvSpPr>
        <p:spPr/>
        <p:txBody>
          <a:bodyPr/>
          <a:lstStyle/>
          <a:p>
            <a:r>
              <a:rPr lang="en-US" dirty="0"/>
              <a:t>Tumor</a:t>
            </a:r>
          </a:p>
          <a:p>
            <a:r>
              <a:rPr lang="en-US" dirty="0"/>
              <a:t>Other terms</a:t>
            </a:r>
          </a:p>
          <a:p>
            <a:pPr lvl="1"/>
            <a:r>
              <a:rPr lang="en-US" dirty="0"/>
              <a:t>Neoplasm</a:t>
            </a:r>
          </a:p>
          <a:p>
            <a:pPr lvl="1"/>
            <a:r>
              <a:rPr lang="en-US" dirty="0"/>
              <a:t>Lesion</a:t>
            </a:r>
          </a:p>
          <a:p>
            <a:pPr lvl="1"/>
            <a:r>
              <a:rPr lang="en-US" dirty="0"/>
              <a:t>Space occupying mass</a:t>
            </a:r>
          </a:p>
        </p:txBody>
      </p:sp>
      <p:pic>
        <p:nvPicPr>
          <p:cNvPr id="4" name="Content Placeholder 4" descr="ABTAWordTemplatev2.jpg"/>
          <p:cNvPicPr>
            <a:picLocks/>
          </p:cNvPicPr>
          <p:nvPr/>
        </p:nvPicPr>
        <p:blipFill rotWithShape="1">
          <a:blip r:embed="rId3"/>
          <a:srcRect t="2935" r="-525" b="93602"/>
          <a:stretch/>
        </p:blipFill>
        <p:spPr>
          <a:xfrm flipV="1">
            <a:off x="1524000" y="1300229"/>
            <a:ext cx="9144000" cy="287383"/>
          </a:xfrm>
          <a:prstGeom prst="rect">
            <a:avLst/>
          </a:prstGeom>
        </p:spPr>
      </p:pic>
    </p:spTree>
    <p:extLst>
      <p:ext uri="{BB962C8B-B14F-4D97-AF65-F5344CB8AC3E}">
        <p14:creationId xmlns:p14="http://schemas.microsoft.com/office/powerpoint/2010/main" val="2848116869"/>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567553"/>
            <a:ext cx="8911687" cy="1280890"/>
          </a:xfrm>
        </p:spPr>
        <p:txBody>
          <a:bodyPr>
            <a:normAutofit/>
          </a:bodyPr>
          <a:lstStyle/>
          <a:p>
            <a:r>
              <a:rPr lang="en-US" dirty="0"/>
              <a:t>Common signs and symptoms of a brain tumor</a:t>
            </a:r>
          </a:p>
        </p:txBody>
      </p:sp>
      <p:sp>
        <p:nvSpPr>
          <p:cNvPr id="3" name="Content Placeholder 2"/>
          <p:cNvSpPr>
            <a:spLocks noGrp="1"/>
          </p:cNvSpPr>
          <p:nvPr>
            <p:ph idx="1"/>
          </p:nvPr>
        </p:nvSpPr>
        <p:spPr/>
        <p:txBody>
          <a:bodyPr/>
          <a:lstStyle/>
          <a:p>
            <a:r>
              <a:rPr lang="en-US" altLang="en-US" dirty="0"/>
              <a:t>unusual headaches</a:t>
            </a:r>
          </a:p>
          <a:p>
            <a:r>
              <a:rPr lang="en-US" altLang="en-US" dirty="0"/>
              <a:t>seizure(s)</a:t>
            </a:r>
          </a:p>
          <a:p>
            <a:r>
              <a:rPr lang="en-US" altLang="en-US" dirty="0"/>
              <a:t>memory, personality, or behavior changes</a:t>
            </a:r>
          </a:p>
          <a:p>
            <a:r>
              <a:rPr lang="en-US" altLang="en-US" dirty="0"/>
              <a:t>inability to process incoming information correctly</a:t>
            </a:r>
          </a:p>
          <a:p>
            <a:r>
              <a:rPr lang="en-US" altLang="en-US" dirty="0"/>
              <a:t>visual changes: blurred vision, double vision</a:t>
            </a:r>
          </a:p>
          <a:p>
            <a:r>
              <a:rPr lang="en-US" altLang="en-US" dirty="0"/>
              <a:t>change in motor control</a:t>
            </a:r>
          </a:p>
        </p:txBody>
      </p:sp>
    </p:spTree>
    <p:extLst>
      <p:ext uri="{BB962C8B-B14F-4D97-AF65-F5344CB8AC3E}">
        <p14:creationId xmlns:p14="http://schemas.microsoft.com/office/powerpoint/2010/main" val="4093249081"/>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Symptoms – correspond to tumor location and size &amp; type of tumor</a:t>
            </a:r>
          </a:p>
        </p:txBody>
      </p:sp>
      <p:pic>
        <p:nvPicPr>
          <p:cNvPr id="4" name="Content Placeholder 3"/>
          <p:cNvPicPr>
            <a:picLocks noGrp="1" noChangeAspect="1"/>
          </p:cNvPicPr>
          <p:nvPr>
            <p:ph idx="1"/>
          </p:nvPr>
        </p:nvPicPr>
        <p:blipFill>
          <a:blip r:embed="rId3"/>
          <a:stretch>
            <a:fillRect/>
          </a:stretch>
        </p:blipFill>
        <p:spPr>
          <a:xfrm>
            <a:off x="2693124" y="1737087"/>
            <a:ext cx="6346492" cy="4513780"/>
          </a:xfrm>
          <a:prstGeom prst="rect">
            <a:avLst/>
          </a:prstGeom>
        </p:spPr>
      </p:pic>
    </p:spTree>
    <p:extLst>
      <p:ext uri="{BB962C8B-B14F-4D97-AF65-F5344CB8AC3E}">
        <p14:creationId xmlns:p14="http://schemas.microsoft.com/office/powerpoint/2010/main" val="2508833411"/>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brain tumors are diagnosed - MRI</a:t>
            </a:r>
          </a:p>
        </p:txBody>
      </p:sp>
      <p:sp>
        <p:nvSpPr>
          <p:cNvPr id="3" name="Content Placeholder 2"/>
          <p:cNvSpPr>
            <a:spLocks noGrp="1"/>
          </p:cNvSpPr>
          <p:nvPr>
            <p:ph idx="1"/>
          </p:nvPr>
        </p:nvSpPr>
        <p:spPr/>
        <p:txBody>
          <a:bodyPr/>
          <a:lstStyle/>
          <a:p>
            <a:r>
              <a:rPr lang="en-US" altLang="en-US" dirty="0"/>
              <a:t>MRI scanning remains the gold standard</a:t>
            </a:r>
          </a:p>
          <a:p>
            <a:r>
              <a:rPr lang="en-US" altLang="en-US" dirty="0"/>
              <a:t>CT scan for emergencies, then MRI</a:t>
            </a:r>
          </a:p>
          <a:p>
            <a:pPr marL="0" indent="0">
              <a:buNone/>
            </a:pPr>
            <a:endParaRPr lang="en-US" altLang="en-US" dirty="0"/>
          </a:p>
        </p:txBody>
      </p:sp>
      <p:pic>
        <p:nvPicPr>
          <p:cNvPr id="4" name="Picture 3"/>
          <p:cNvPicPr>
            <a:picLocks noChangeAspect="1"/>
          </p:cNvPicPr>
          <p:nvPr/>
        </p:nvPicPr>
        <p:blipFill>
          <a:blip r:embed="rId3"/>
          <a:stretch>
            <a:fillRect/>
          </a:stretch>
        </p:blipFill>
        <p:spPr>
          <a:xfrm>
            <a:off x="3916039" y="3492834"/>
            <a:ext cx="3578662" cy="2816596"/>
          </a:xfrm>
          <a:prstGeom prst="rect">
            <a:avLst/>
          </a:prstGeom>
        </p:spPr>
      </p:pic>
      <p:pic>
        <p:nvPicPr>
          <p:cNvPr id="5" name="Content Placeholder 4" descr="ABTAWordTemplatev2.jpg"/>
          <p:cNvPicPr>
            <a:picLocks/>
          </p:cNvPicPr>
          <p:nvPr/>
        </p:nvPicPr>
        <p:blipFill rotWithShape="1">
          <a:blip r:embed="rId4"/>
          <a:srcRect t="2935" r="-525" b="93602"/>
          <a:stretch/>
        </p:blipFill>
        <p:spPr>
          <a:xfrm flipV="1">
            <a:off x="1524000" y="1300229"/>
            <a:ext cx="9144000" cy="287383"/>
          </a:xfrm>
          <a:prstGeom prst="rect">
            <a:avLst/>
          </a:prstGeom>
        </p:spPr>
      </p:pic>
    </p:spTree>
    <p:extLst>
      <p:ext uri="{BB962C8B-B14F-4D97-AF65-F5344CB8AC3E}">
        <p14:creationId xmlns:p14="http://schemas.microsoft.com/office/powerpoint/2010/main" val="2850280880"/>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Diagnosis continued… </a:t>
            </a:r>
          </a:p>
        </p:txBody>
      </p:sp>
      <p:sp>
        <p:nvSpPr>
          <p:cNvPr id="3" name="Content Placeholder 2"/>
          <p:cNvSpPr>
            <a:spLocks noGrp="1"/>
          </p:cNvSpPr>
          <p:nvPr>
            <p:ph idx="1"/>
          </p:nvPr>
        </p:nvSpPr>
        <p:spPr/>
        <p:txBody>
          <a:bodyPr/>
          <a:lstStyle/>
          <a:p>
            <a:r>
              <a:rPr lang="en-US" altLang="en-US" dirty="0"/>
              <a:t>Surgery/tissue samples still most reliable method</a:t>
            </a:r>
          </a:p>
          <a:p>
            <a:r>
              <a:rPr lang="en-US" altLang="en-US" dirty="0"/>
              <a:t>Biomarkers in tissue and bodily fluids are being used to confirm diagnosis</a:t>
            </a:r>
          </a:p>
          <a:p>
            <a:endParaRPr lang="en-US" dirty="0"/>
          </a:p>
          <a:p>
            <a:endParaRPr lang="en-US" dirty="0"/>
          </a:p>
        </p:txBody>
      </p:sp>
      <p:pic>
        <p:nvPicPr>
          <p:cNvPr id="4" name="Picture 3"/>
          <p:cNvPicPr>
            <a:picLocks noChangeAspect="1"/>
          </p:cNvPicPr>
          <p:nvPr/>
        </p:nvPicPr>
        <p:blipFill>
          <a:blip r:embed="rId3"/>
          <a:stretch>
            <a:fillRect/>
          </a:stretch>
        </p:blipFill>
        <p:spPr>
          <a:xfrm>
            <a:off x="3776973" y="3047325"/>
            <a:ext cx="4110250" cy="3078839"/>
          </a:xfrm>
          <a:prstGeom prst="rect">
            <a:avLst/>
          </a:prstGeom>
        </p:spPr>
      </p:pic>
      <p:pic>
        <p:nvPicPr>
          <p:cNvPr id="5" name="Content Placeholder 4" descr="ABTAWordTemplatev2.jpg"/>
          <p:cNvPicPr>
            <a:picLocks/>
          </p:cNvPicPr>
          <p:nvPr/>
        </p:nvPicPr>
        <p:blipFill rotWithShape="1">
          <a:blip r:embed="rId4"/>
          <a:srcRect t="2935" r="-525" b="93602"/>
          <a:stretch/>
        </p:blipFill>
        <p:spPr>
          <a:xfrm flipV="1">
            <a:off x="1524000" y="1300229"/>
            <a:ext cx="9144000" cy="287383"/>
          </a:xfrm>
          <a:prstGeom prst="rect">
            <a:avLst/>
          </a:prstGeom>
        </p:spPr>
      </p:pic>
    </p:spTree>
    <p:extLst>
      <p:ext uri="{BB962C8B-B14F-4D97-AF65-F5344CB8AC3E}">
        <p14:creationId xmlns:p14="http://schemas.microsoft.com/office/powerpoint/2010/main" val="118290558"/>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broad categories of brain tumors</a:t>
            </a:r>
          </a:p>
        </p:txBody>
      </p:sp>
      <p:sp>
        <p:nvSpPr>
          <p:cNvPr id="3" name="Content Placeholder 2"/>
          <p:cNvSpPr>
            <a:spLocks noGrp="1"/>
          </p:cNvSpPr>
          <p:nvPr>
            <p:ph idx="1"/>
          </p:nvPr>
        </p:nvSpPr>
        <p:spPr/>
        <p:txBody>
          <a:bodyPr>
            <a:normAutofit/>
          </a:bodyPr>
          <a:lstStyle/>
          <a:p>
            <a:r>
              <a:rPr lang="en-US" b="1" dirty="0"/>
              <a:t>Primary Brain Tumors in U.S.</a:t>
            </a:r>
          </a:p>
          <a:p>
            <a:pPr lvl="1"/>
            <a:r>
              <a:rPr lang="en-US" dirty="0"/>
              <a:t>begin in the brain, tend to stay in the brain</a:t>
            </a:r>
          </a:p>
          <a:p>
            <a:pPr lvl="1"/>
            <a:r>
              <a:rPr lang="en-US" dirty="0"/>
              <a:t>incidence = nearly 79,000 diagnosed annually</a:t>
            </a:r>
          </a:p>
          <a:p>
            <a:pPr lvl="2"/>
            <a:r>
              <a:rPr lang="en-US" dirty="0"/>
              <a:t>4,800 are children</a:t>
            </a:r>
          </a:p>
          <a:p>
            <a:pPr lvl="1"/>
            <a:r>
              <a:rPr lang="en-US" dirty="0"/>
              <a:t>Prevalence = nearly 700,000 people</a:t>
            </a:r>
          </a:p>
          <a:p>
            <a:pPr lvl="1"/>
            <a:r>
              <a:rPr lang="en-US" dirty="0"/>
              <a:t>“benign versus malignant” and everything between</a:t>
            </a:r>
            <a:endParaRPr lang="en-US" b="1" dirty="0"/>
          </a:p>
          <a:p>
            <a:r>
              <a:rPr lang="en-US" b="1" dirty="0"/>
              <a:t>Metastatic Brain Tumors in the U.S.</a:t>
            </a:r>
          </a:p>
          <a:p>
            <a:pPr lvl="1"/>
            <a:r>
              <a:rPr lang="en-US" dirty="0"/>
              <a:t>begin as a cancer elsewhere which spreads to the brain</a:t>
            </a:r>
          </a:p>
          <a:p>
            <a:pPr lvl="1"/>
            <a:r>
              <a:rPr lang="en-US" dirty="0"/>
              <a:t>always malignant</a:t>
            </a:r>
            <a:endParaRPr lang="en-US" b="1" dirty="0"/>
          </a:p>
        </p:txBody>
      </p:sp>
      <p:pic>
        <p:nvPicPr>
          <p:cNvPr id="4" name="Content Placeholder 4" descr="ABTAWordTemplatev2.jpg"/>
          <p:cNvPicPr>
            <a:picLocks/>
          </p:cNvPicPr>
          <p:nvPr/>
        </p:nvPicPr>
        <p:blipFill rotWithShape="1">
          <a:blip r:embed="rId3"/>
          <a:srcRect t="2935" r="-525" b="93602"/>
          <a:stretch/>
        </p:blipFill>
        <p:spPr>
          <a:xfrm flipV="1">
            <a:off x="1524000" y="1300229"/>
            <a:ext cx="9144000" cy="287383"/>
          </a:xfrm>
          <a:prstGeom prst="rect">
            <a:avLst/>
          </a:prstGeom>
        </p:spPr>
      </p:pic>
    </p:spTree>
    <p:extLst>
      <p:ext uri="{BB962C8B-B14F-4D97-AF65-F5344CB8AC3E}">
        <p14:creationId xmlns:p14="http://schemas.microsoft.com/office/powerpoint/2010/main" val="2618861718"/>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Imaging - Primary and Metastatic </a:t>
            </a:r>
          </a:p>
        </p:txBody>
      </p:sp>
      <p:pic>
        <p:nvPicPr>
          <p:cNvPr id="4" name="Content Placeholder 3"/>
          <p:cNvPicPr>
            <a:picLocks noGrp="1" noChangeAspect="1"/>
          </p:cNvPicPr>
          <p:nvPr>
            <p:ph idx="1"/>
          </p:nvPr>
        </p:nvPicPr>
        <p:blipFill>
          <a:blip r:embed="rId3"/>
          <a:stretch>
            <a:fillRect/>
          </a:stretch>
        </p:blipFill>
        <p:spPr>
          <a:xfrm>
            <a:off x="2732808" y="2410954"/>
            <a:ext cx="2688569" cy="3170195"/>
          </a:xfrm>
          <a:prstGeom prst="rect">
            <a:avLst/>
          </a:prstGeom>
        </p:spPr>
      </p:pic>
      <p:pic>
        <p:nvPicPr>
          <p:cNvPr id="5" name="Picture 4"/>
          <p:cNvPicPr>
            <a:picLocks noChangeAspect="1"/>
          </p:cNvPicPr>
          <p:nvPr/>
        </p:nvPicPr>
        <p:blipFill>
          <a:blip r:embed="rId4"/>
          <a:stretch>
            <a:fillRect/>
          </a:stretch>
        </p:blipFill>
        <p:spPr>
          <a:xfrm>
            <a:off x="6515555" y="2429244"/>
            <a:ext cx="2517866" cy="3151905"/>
          </a:xfrm>
          <a:prstGeom prst="rect">
            <a:avLst/>
          </a:prstGeom>
        </p:spPr>
      </p:pic>
      <p:pic>
        <p:nvPicPr>
          <p:cNvPr id="6" name="Picture 5"/>
          <p:cNvPicPr>
            <a:picLocks noChangeAspect="1"/>
          </p:cNvPicPr>
          <p:nvPr/>
        </p:nvPicPr>
        <p:blipFill>
          <a:blip r:embed="rId5"/>
          <a:stretch>
            <a:fillRect/>
          </a:stretch>
        </p:blipFill>
        <p:spPr>
          <a:xfrm>
            <a:off x="3174805" y="5581148"/>
            <a:ext cx="1804572" cy="304826"/>
          </a:xfrm>
          <a:prstGeom prst="rect">
            <a:avLst/>
          </a:prstGeom>
        </p:spPr>
      </p:pic>
      <p:pic>
        <p:nvPicPr>
          <p:cNvPr id="7" name="Picture 6"/>
          <p:cNvPicPr>
            <a:picLocks noChangeAspect="1"/>
          </p:cNvPicPr>
          <p:nvPr/>
        </p:nvPicPr>
        <p:blipFill>
          <a:blip r:embed="rId6"/>
          <a:stretch>
            <a:fillRect/>
          </a:stretch>
        </p:blipFill>
        <p:spPr>
          <a:xfrm>
            <a:off x="6799044" y="5581148"/>
            <a:ext cx="1950889" cy="298730"/>
          </a:xfrm>
          <a:prstGeom prst="rect">
            <a:avLst/>
          </a:prstGeom>
        </p:spPr>
      </p:pic>
      <p:pic>
        <p:nvPicPr>
          <p:cNvPr id="8" name="Picture 7"/>
          <p:cNvPicPr>
            <a:picLocks noChangeAspect="1"/>
          </p:cNvPicPr>
          <p:nvPr/>
        </p:nvPicPr>
        <p:blipFill>
          <a:blip r:embed="rId7"/>
          <a:stretch>
            <a:fillRect/>
          </a:stretch>
        </p:blipFill>
        <p:spPr>
          <a:xfrm>
            <a:off x="3552790" y="1856049"/>
            <a:ext cx="1048603" cy="493819"/>
          </a:xfrm>
          <a:prstGeom prst="rect">
            <a:avLst/>
          </a:prstGeom>
        </p:spPr>
      </p:pic>
      <p:pic>
        <p:nvPicPr>
          <p:cNvPr id="9" name="Picture 8"/>
          <p:cNvPicPr>
            <a:picLocks noChangeAspect="1"/>
          </p:cNvPicPr>
          <p:nvPr/>
        </p:nvPicPr>
        <p:blipFill>
          <a:blip r:embed="rId8"/>
          <a:stretch>
            <a:fillRect/>
          </a:stretch>
        </p:blipFill>
        <p:spPr>
          <a:xfrm>
            <a:off x="7030544" y="1935425"/>
            <a:ext cx="1304657" cy="493819"/>
          </a:xfrm>
          <a:prstGeom prst="rect">
            <a:avLst/>
          </a:prstGeom>
        </p:spPr>
      </p:pic>
      <p:pic>
        <p:nvPicPr>
          <p:cNvPr id="10" name="Content Placeholder 4" descr="ABTAWordTemplatev2.jpg"/>
          <p:cNvPicPr>
            <a:picLocks/>
          </p:cNvPicPr>
          <p:nvPr/>
        </p:nvPicPr>
        <p:blipFill rotWithShape="1">
          <a:blip r:embed="rId9"/>
          <a:srcRect t="2935" r="-525" b="93602"/>
          <a:stretch/>
        </p:blipFill>
        <p:spPr>
          <a:xfrm flipV="1">
            <a:off x="1524000" y="1300229"/>
            <a:ext cx="9144000" cy="287383"/>
          </a:xfrm>
          <a:prstGeom prst="rect">
            <a:avLst/>
          </a:prstGeom>
        </p:spPr>
      </p:pic>
    </p:spTree>
    <p:extLst>
      <p:ext uri="{BB962C8B-B14F-4D97-AF65-F5344CB8AC3E}">
        <p14:creationId xmlns:p14="http://schemas.microsoft.com/office/powerpoint/2010/main" val="213363087"/>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Metastatic brain tumors</a:t>
            </a:r>
          </a:p>
        </p:txBody>
      </p:sp>
      <p:sp>
        <p:nvSpPr>
          <p:cNvPr id="3" name="Content Placeholder 2"/>
          <p:cNvSpPr>
            <a:spLocks noGrp="1"/>
          </p:cNvSpPr>
          <p:nvPr>
            <p:ph idx="1"/>
          </p:nvPr>
        </p:nvSpPr>
        <p:spPr/>
        <p:txBody>
          <a:bodyPr/>
          <a:lstStyle/>
          <a:p>
            <a:r>
              <a:rPr lang="en-US" dirty="0"/>
              <a:t>“Type” = the site of the primary cancer</a:t>
            </a:r>
          </a:p>
          <a:p>
            <a:r>
              <a:rPr lang="en-US" dirty="0"/>
              <a:t>Single or multiple tumors</a:t>
            </a:r>
          </a:p>
          <a:p>
            <a:r>
              <a:rPr lang="en-US" dirty="0"/>
              <a:t>Patients tend to receive </a:t>
            </a:r>
          </a:p>
          <a:p>
            <a:pPr marL="0" indent="0">
              <a:buNone/>
            </a:pPr>
            <a:r>
              <a:rPr lang="en-US" dirty="0"/>
              <a:t>	treatment for metastatic brain </a:t>
            </a:r>
          </a:p>
          <a:p>
            <a:pPr marL="0" indent="0">
              <a:buNone/>
            </a:pPr>
            <a:r>
              <a:rPr lang="en-US" dirty="0"/>
              <a:t>	tumor by oncologist who treated </a:t>
            </a:r>
          </a:p>
          <a:p>
            <a:pPr marL="0" indent="0">
              <a:buNone/>
            </a:pPr>
            <a:r>
              <a:rPr lang="en-US" dirty="0"/>
              <a:t>	primary site, or a neuro-</a:t>
            </a:r>
          </a:p>
          <a:p>
            <a:pPr marL="0" indent="0">
              <a:buNone/>
            </a:pPr>
            <a:r>
              <a:rPr lang="en-US" dirty="0"/>
              <a:t>	oncologist who specializes </a:t>
            </a:r>
          </a:p>
          <a:p>
            <a:pPr marL="0" indent="0">
              <a:buNone/>
            </a:pPr>
            <a:r>
              <a:rPr lang="en-US" dirty="0"/>
              <a:t>	in brain tumors.</a:t>
            </a:r>
            <a:br>
              <a:rPr lang="en-US" sz="2000" b="1" dirty="0"/>
            </a:br>
            <a:endParaRPr lang="en-US" dirty="0"/>
          </a:p>
        </p:txBody>
      </p:sp>
      <p:pic>
        <p:nvPicPr>
          <p:cNvPr id="4" name="Picture 3"/>
          <p:cNvPicPr>
            <a:picLocks noChangeAspect="1"/>
          </p:cNvPicPr>
          <p:nvPr/>
        </p:nvPicPr>
        <p:blipFill>
          <a:blip r:embed="rId3"/>
          <a:stretch>
            <a:fillRect/>
          </a:stretch>
        </p:blipFill>
        <p:spPr>
          <a:xfrm>
            <a:off x="6496833" y="2017341"/>
            <a:ext cx="2707240" cy="4341489"/>
          </a:xfrm>
          <a:prstGeom prst="rect">
            <a:avLst/>
          </a:prstGeom>
        </p:spPr>
      </p:pic>
      <p:pic>
        <p:nvPicPr>
          <p:cNvPr id="5" name="Content Placeholder 4" descr="ABTAWordTemplatev2.jpg"/>
          <p:cNvPicPr>
            <a:picLocks/>
          </p:cNvPicPr>
          <p:nvPr/>
        </p:nvPicPr>
        <p:blipFill rotWithShape="1">
          <a:blip r:embed="rId4"/>
          <a:srcRect t="2935" r="-525" b="93602"/>
          <a:stretch/>
        </p:blipFill>
        <p:spPr>
          <a:xfrm flipV="1">
            <a:off x="1524000" y="1300229"/>
            <a:ext cx="9144000" cy="287383"/>
          </a:xfrm>
          <a:prstGeom prst="rect">
            <a:avLst/>
          </a:prstGeom>
        </p:spPr>
      </p:pic>
    </p:spTree>
    <p:extLst>
      <p:ext uri="{BB962C8B-B14F-4D97-AF65-F5344CB8AC3E}">
        <p14:creationId xmlns:p14="http://schemas.microsoft.com/office/powerpoint/2010/main" val="3092483046"/>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Primary brain tumors</a:t>
            </a:r>
          </a:p>
        </p:txBody>
      </p:sp>
      <p:sp>
        <p:nvSpPr>
          <p:cNvPr id="3" name="Content Placeholder 2"/>
          <p:cNvSpPr>
            <a:spLocks noGrp="1"/>
          </p:cNvSpPr>
          <p:nvPr>
            <p:ph idx="1"/>
          </p:nvPr>
        </p:nvSpPr>
        <p:spPr/>
        <p:txBody>
          <a:bodyPr/>
          <a:lstStyle/>
          <a:p>
            <a:r>
              <a:rPr lang="en-US" altLang="en-US" dirty="0"/>
              <a:t>Begin in the brain</a:t>
            </a:r>
          </a:p>
          <a:p>
            <a:r>
              <a:rPr lang="en-US" altLang="en-US" dirty="0"/>
              <a:t>Over 100 types </a:t>
            </a:r>
          </a:p>
          <a:p>
            <a:r>
              <a:rPr lang="en-US" altLang="en-US" dirty="0"/>
              <a:t>“Type” determined by cell type; classification changing to biologic differences</a:t>
            </a:r>
          </a:p>
          <a:p>
            <a:r>
              <a:rPr lang="en-US" altLang="en-US" dirty="0"/>
              <a:t>The biology provides clues as to why some people do better than others</a:t>
            </a:r>
          </a:p>
          <a:p>
            <a:r>
              <a:rPr lang="en-US" altLang="en-US" dirty="0"/>
              <a:t>Central Brain Tumor Registry of the United States (CBTRUS) tracks the </a:t>
            </a:r>
          </a:p>
          <a:p>
            <a:pPr marL="0" indent="0">
              <a:buNone/>
            </a:pPr>
            <a:r>
              <a:rPr lang="en-US" altLang="en-US" dirty="0"/>
              <a:t>	incidence of brain </a:t>
            </a:r>
          </a:p>
          <a:p>
            <a:pPr marL="0" indent="0">
              <a:buNone/>
            </a:pPr>
            <a:r>
              <a:rPr lang="en-US" altLang="en-US" dirty="0"/>
              <a:t>	tumors</a:t>
            </a:r>
          </a:p>
        </p:txBody>
      </p:sp>
      <p:pic>
        <p:nvPicPr>
          <p:cNvPr id="4" name="Picture 3"/>
          <p:cNvPicPr>
            <a:picLocks noChangeAspect="1"/>
          </p:cNvPicPr>
          <p:nvPr/>
        </p:nvPicPr>
        <p:blipFill rotWithShape="1">
          <a:blip r:embed="rId3"/>
          <a:srcRect b="9468"/>
          <a:stretch/>
        </p:blipFill>
        <p:spPr>
          <a:xfrm>
            <a:off x="5645063" y="4236604"/>
            <a:ext cx="3003960" cy="2173387"/>
          </a:xfrm>
          <a:prstGeom prst="rect">
            <a:avLst/>
          </a:prstGeom>
        </p:spPr>
      </p:pic>
      <p:pic>
        <p:nvPicPr>
          <p:cNvPr id="5" name="Content Placeholder 4" descr="ABTAWordTemplatev2.jpg"/>
          <p:cNvPicPr>
            <a:picLocks/>
          </p:cNvPicPr>
          <p:nvPr/>
        </p:nvPicPr>
        <p:blipFill rotWithShape="1">
          <a:blip r:embed="rId4"/>
          <a:srcRect t="2935" r="-525" b="93602"/>
          <a:stretch/>
        </p:blipFill>
        <p:spPr>
          <a:xfrm flipV="1">
            <a:off x="1524000" y="1300229"/>
            <a:ext cx="9144000" cy="287383"/>
          </a:xfrm>
          <a:prstGeom prst="rect">
            <a:avLst/>
          </a:prstGeom>
        </p:spPr>
      </p:pic>
    </p:spTree>
    <p:extLst>
      <p:ext uri="{BB962C8B-B14F-4D97-AF65-F5344CB8AC3E}">
        <p14:creationId xmlns:p14="http://schemas.microsoft.com/office/powerpoint/2010/main" val="16888289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a:extLst>
              <a:ext uri="{FF2B5EF4-FFF2-40B4-BE49-F238E27FC236}">
                <a16:creationId xmlns:a16="http://schemas.microsoft.com/office/drawing/2014/main" id="{470B6224-AD1F-6FF7-7420-31439E7E8290}"/>
              </a:ext>
            </a:extLst>
          </p:cNvPr>
          <p:cNvSpPr>
            <a:spLocks noGrp="1" noChangeArrowheads="1"/>
          </p:cNvSpPr>
          <p:nvPr>
            <p:ph type="title" idx="4294967295"/>
          </p:nvPr>
        </p:nvSpPr>
        <p:spPr/>
        <p:txBody>
          <a:bodyPr/>
          <a:lstStyle/>
          <a:p>
            <a:pPr eaLnBrk="1" hangingPunct="1">
              <a:lnSpc>
                <a:spcPct val="90000"/>
              </a:lnSpc>
              <a:defRPr/>
            </a:pPr>
            <a:r>
              <a:rPr lang="en-US" dirty="0"/>
              <a:t>How Neurons Work </a:t>
            </a:r>
            <a:endParaRPr lang="en-US" sz="2800" dirty="0"/>
          </a:p>
        </p:txBody>
      </p:sp>
      <p:sp>
        <p:nvSpPr>
          <p:cNvPr id="40963" name="Rectangle 3">
            <a:extLst>
              <a:ext uri="{FF2B5EF4-FFF2-40B4-BE49-F238E27FC236}">
                <a16:creationId xmlns:a16="http://schemas.microsoft.com/office/drawing/2014/main" id="{8C9DFD0C-11EC-70F8-CF03-4D550EDA6185}"/>
              </a:ext>
            </a:extLst>
          </p:cNvPr>
          <p:cNvSpPr>
            <a:spLocks noGrp="1" noChangeArrowheads="1"/>
          </p:cNvSpPr>
          <p:nvPr>
            <p:ph type="body" idx="4294967295"/>
          </p:nvPr>
        </p:nvSpPr>
        <p:spPr/>
        <p:txBody>
          <a:bodyPr/>
          <a:lstStyle/>
          <a:p>
            <a:pPr marL="338138" indent="-338138">
              <a:lnSpc>
                <a:spcPct val="90000"/>
              </a:lnSpc>
            </a:pPr>
            <a:r>
              <a:rPr lang="en-US" altLang="en-US"/>
              <a:t>Local potential </a:t>
            </a:r>
          </a:p>
          <a:p>
            <a:pPr marL="687388" lvl="1">
              <a:lnSpc>
                <a:spcPct val="90000"/>
              </a:lnSpc>
            </a:pPr>
            <a:r>
              <a:rPr lang="en-US" altLang="en-US"/>
              <a:t>Size of stimulus determines excitement of cell; many sensory cells work via local potentials, which is how CNS determines size of environmental change</a:t>
            </a:r>
          </a:p>
          <a:p>
            <a:pPr marL="338138" indent="-338138">
              <a:lnSpc>
                <a:spcPct val="90000"/>
              </a:lnSpc>
            </a:pPr>
            <a:r>
              <a:rPr lang="en-US" altLang="en-US"/>
              <a:t>Action potential</a:t>
            </a:r>
          </a:p>
          <a:p>
            <a:pPr marL="687388" lvl="1">
              <a:lnSpc>
                <a:spcPct val="90000"/>
              </a:lnSpc>
            </a:pPr>
            <a:r>
              <a:rPr lang="en-US" altLang="en-US"/>
              <a:t>“All-or-none;” either the cell has one or it doesn’t</a:t>
            </a:r>
          </a:p>
          <a:p>
            <a:pPr marL="687388" lvl="1">
              <a:lnSpc>
                <a:spcPct val="90000"/>
              </a:lnSpc>
            </a:pPr>
            <a:r>
              <a:rPr lang="en-US" altLang="en-US"/>
              <a:t>Once it starts, will always finish and will always be same size</a:t>
            </a:r>
          </a:p>
        </p:txBody>
      </p:sp>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 it cancer?</a:t>
            </a:r>
          </a:p>
        </p:txBody>
      </p:sp>
      <p:sp>
        <p:nvSpPr>
          <p:cNvPr id="3" name="Content Placeholder 2"/>
          <p:cNvSpPr>
            <a:spLocks noGrp="1"/>
          </p:cNvSpPr>
          <p:nvPr>
            <p:ph idx="1"/>
          </p:nvPr>
        </p:nvSpPr>
        <p:spPr/>
        <p:txBody>
          <a:bodyPr/>
          <a:lstStyle/>
          <a:p>
            <a:endParaRPr lang="en-US" dirty="0"/>
          </a:p>
          <a:p>
            <a:r>
              <a:rPr lang="en-US" dirty="0"/>
              <a:t>Primary tumors:</a:t>
            </a:r>
          </a:p>
          <a:p>
            <a:pPr lvl="1"/>
            <a:r>
              <a:rPr lang="en-US" dirty="0"/>
              <a:t>Benign versus Malignant</a:t>
            </a:r>
          </a:p>
        </p:txBody>
      </p:sp>
      <p:pic>
        <p:nvPicPr>
          <p:cNvPr id="4" name="Content Placeholder 4" descr="ABTAWordTemplatev2.jpg"/>
          <p:cNvPicPr>
            <a:picLocks/>
          </p:cNvPicPr>
          <p:nvPr/>
        </p:nvPicPr>
        <p:blipFill rotWithShape="1">
          <a:blip r:embed="rId3"/>
          <a:srcRect t="2935" r="-525" b="93602"/>
          <a:stretch/>
        </p:blipFill>
        <p:spPr>
          <a:xfrm flipV="1">
            <a:off x="1524000" y="1300229"/>
            <a:ext cx="9144000" cy="287383"/>
          </a:xfrm>
          <a:prstGeom prst="rect">
            <a:avLst/>
          </a:prstGeom>
        </p:spPr>
      </p:pic>
    </p:spTree>
    <p:extLst>
      <p:ext uri="{BB962C8B-B14F-4D97-AF65-F5344CB8AC3E}">
        <p14:creationId xmlns:p14="http://schemas.microsoft.com/office/powerpoint/2010/main" val="1762594510"/>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Tumor grading</a:t>
            </a:r>
          </a:p>
        </p:txBody>
      </p:sp>
      <p:sp>
        <p:nvSpPr>
          <p:cNvPr id="3" name="Content Placeholder 2"/>
          <p:cNvSpPr>
            <a:spLocks noGrp="1"/>
          </p:cNvSpPr>
          <p:nvPr>
            <p:ph idx="1"/>
          </p:nvPr>
        </p:nvSpPr>
        <p:spPr/>
        <p:txBody>
          <a:bodyPr/>
          <a:lstStyle/>
          <a:p>
            <a:r>
              <a:rPr lang="en-US" dirty="0"/>
              <a:t>International grading system by WHO</a:t>
            </a:r>
          </a:p>
          <a:p>
            <a:r>
              <a:rPr lang="en-US" dirty="0"/>
              <a:t>Graded I – IV</a:t>
            </a:r>
          </a:p>
          <a:p>
            <a:pPr lvl="1"/>
            <a:r>
              <a:rPr lang="en-US" dirty="0"/>
              <a:t>Grade I – least malignant, slow growth</a:t>
            </a:r>
          </a:p>
          <a:p>
            <a:pPr lvl="1"/>
            <a:r>
              <a:rPr lang="en-US" dirty="0"/>
              <a:t>Grade II – slow growing, but can spread, some recurrence</a:t>
            </a:r>
          </a:p>
          <a:p>
            <a:pPr lvl="1"/>
            <a:r>
              <a:rPr lang="en-US" dirty="0"/>
              <a:t>Grade III – faster growing, “malignant,” often recurrence</a:t>
            </a:r>
          </a:p>
          <a:p>
            <a:pPr lvl="1"/>
            <a:r>
              <a:rPr lang="en-US" dirty="0"/>
              <a:t>Grade IV – fastest, most aggressive</a:t>
            </a:r>
          </a:p>
          <a:p>
            <a:r>
              <a:rPr lang="en-US" dirty="0"/>
              <a:t>Tumor may contain several “grades” of cells at once</a:t>
            </a:r>
          </a:p>
        </p:txBody>
      </p:sp>
      <p:pic>
        <p:nvPicPr>
          <p:cNvPr id="4" name="Content Placeholder 4" descr="ABTAWordTemplatev2.jpg"/>
          <p:cNvPicPr>
            <a:picLocks/>
          </p:cNvPicPr>
          <p:nvPr/>
        </p:nvPicPr>
        <p:blipFill rotWithShape="1">
          <a:blip r:embed="rId3"/>
          <a:srcRect t="2935" r="-525" b="93602"/>
          <a:stretch/>
        </p:blipFill>
        <p:spPr>
          <a:xfrm flipV="1">
            <a:off x="1524000" y="1300229"/>
            <a:ext cx="9144000" cy="287383"/>
          </a:xfrm>
          <a:prstGeom prst="rect">
            <a:avLst/>
          </a:prstGeom>
        </p:spPr>
      </p:pic>
    </p:spTree>
    <p:extLst>
      <p:ext uri="{BB962C8B-B14F-4D97-AF65-F5344CB8AC3E}">
        <p14:creationId xmlns:p14="http://schemas.microsoft.com/office/powerpoint/2010/main" val="3383157932"/>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Most common primary brain tumors</a:t>
            </a:r>
          </a:p>
        </p:txBody>
      </p:sp>
      <p:sp>
        <p:nvSpPr>
          <p:cNvPr id="3" name="Content Placeholder 2"/>
          <p:cNvSpPr>
            <a:spLocks noGrp="1"/>
          </p:cNvSpPr>
          <p:nvPr>
            <p:ph idx="1"/>
          </p:nvPr>
        </p:nvSpPr>
        <p:spPr/>
        <p:txBody>
          <a:bodyPr/>
          <a:lstStyle/>
          <a:p>
            <a:r>
              <a:rPr lang="en-US" altLang="en-US" dirty="0"/>
              <a:t>Meningioma</a:t>
            </a:r>
          </a:p>
          <a:p>
            <a:r>
              <a:rPr lang="en-US" altLang="en-US" dirty="0"/>
              <a:t>Gliomas</a:t>
            </a:r>
          </a:p>
          <a:p>
            <a:pPr lvl="1"/>
            <a:r>
              <a:rPr lang="en-US" altLang="en-US" dirty="0"/>
              <a:t>Low Grade Astrocytoma</a:t>
            </a:r>
          </a:p>
          <a:p>
            <a:pPr lvl="1"/>
            <a:r>
              <a:rPr lang="en-US" altLang="en-US" dirty="0"/>
              <a:t>Malignant Astrocytoma</a:t>
            </a:r>
          </a:p>
          <a:p>
            <a:pPr lvl="1"/>
            <a:r>
              <a:rPr lang="en-US" altLang="en-US" dirty="0"/>
              <a:t>Glioblastoma</a:t>
            </a:r>
          </a:p>
          <a:p>
            <a:pPr lvl="1"/>
            <a:r>
              <a:rPr lang="en-US" altLang="en-US" dirty="0" err="1"/>
              <a:t>Oligodendroglioma</a:t>
            </a:r>
            <a:endParaRPr lang="en-US" altLang="en-US" dirty="0"/>
          </a:p>
          <a:p>
            <a:r>
              <a:rPr lang="en-US" altLang="en-US" dirty="0" err="1"/>
              <a:t>Medulloblastoma</a:t>
            </a:r>
            <a:r>
              <a:rPr lang="en-US" altLang="en-US" dirty="0"/>
              <a:t>, </a:t>
            </a:r>
            <a:r>
              <a:rPr lang="en-US" altLang="en-US" dirty="0" err="1"/>
              <a:t>Ependymoma</a:t>
            </a:r>
            <a:r>
              <a:rPr lang="en-US" altLang="en-US" dirty="0"/>
              <a:t>, </a:t>
            </a:r>
            <a:r>
              <a:rPr lang="en-US" altLang="en-US" dirty="0" err="1"/>
              <a:t>Pilocytic</a:t>
            </a:r>
            <a:r>
              <a:rPr lang="en-US" altLang="en-US" dirty="0"/>
              <a:t> Astrocytoma (more common in children)</a:t>
            </a:r>
            <a:endParaRPr lang="en-US" dirty="0"/>
          </a:p>
        </p:txBody>
      </p:sp>
      <p:pic>
        <p:nvPicPr>
          <p:cNvPr id="4" name="Content Placeholder 4" descr="ABTAWordTemplatev2.jpg"/>
          <p:cNvPicPr>
            <a:picLocks/>
          </p:cNvPicPr>
          <p:nvPr/>
        </p:nvPicPr>
        <p:blipFill rotWithShape="1">
          <a:blip r:embed="rId3"/>
          <a:srcRect t="2935" r="-525" b="93602"/>
          <a:stretch/>
        </p:blipFill>
        <p:spPr>
          <a:xfrm flipV="1">
            <a:off x="1524000" y="1300229"/>
            <a:ext cx="9144000" cy="287383"/>
          </a:xfrm>
          <a:prstGeom prst="rect">
            <a:avLst/>
          </a:prstGeom>
        </p:spPr>
      </p:pic>
    </p:spTree>
    <p:extLst>
      <p:ext uri="{BB962C8B-B14F-4D97-AF65-F5344CB8AC3E}">
        <p14:creationId xmlns:p14="http://schemas.microsoft.com/office/powerpoint/2010/main" val="2317724774"/>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Meningioma</a:t>
            </a:r>
            <a:endParaRPr lang="en-US" dirty="0"/>
          </a:p>
        </p:txBody>
      </p:sp>
      <p:sp>
        <p:nvSpPr>
          <p:cNvPr id="3" name="Content Placeholder 2"/>
          <p:cNvSpPr>
            <a:spLocks noGrp="1"/>
          </p:cNvSpPr>
          <p:nvPr>
            <p:ph idx="1"/>
          </p:nvPr>
        </p:nvSpPr>
        <p:spPr>
          <a:xfrm>
            <a:off x="2589212" y="1747101"/>
            <a:ext cx="8915400" cy="3777622"/>
          </a:xfrm>
        </p:spPr>
        <p:txBody>
          <a:bodyPr/>
          <a:lstStyle/>
          <a:p>
            <a:r>
              <a:rPr lang="en-US" altLang="en-US" dirty="0"/>
              <a:t>Most common type of primary tumor</a:t>
            </a:r>
            <a:br>
              <a:rPr lang="en-US" altLang="en-US" dirty="0"/>
            </a:br>
            <a:r>
              <a:rPr lang="en-US" altLang="en-US" dirty="0"/>
              <a:t>Arises from the meninges = the lining of the brain</a:t>
            </a:r>
            <a:endParaRPr lang="en-US" dirty="0"/>
          </a:p>
        </p:txBody>
      </p:sp>
      <p:pic>
        <p:nvPicPr>
          <p:cNvPr id="4" name="Picture 3"/>
          <p:cNvPicPr>
            <a:picLocks noChangeAspect="1"/>
          </p:cNvPicPr>
          <p:nvPr/>
        </p:nvPicPr>
        <p:blipFill>
          <a:blip r:embed="rId3"/>
          <a:stretch>
            <a:fillRect/>
          </a:stretch>
        </p:blipFill>
        <p:spPr>
          <a:xfrm>
            <a:off x="2150194" y="2666911"/>
            <a:ext cx="2743308" cy="3050286"/>
          </a:xfrm>
          <a:prstGeom prst="rect">
            <a:avLst/>
          </a:prstGeom>
        </p:spPr>
      </p:pic>
      <p:sp>
        <p:nvSpPr>
          <p:cNvPr id="5" name="TextBox 4"/>
          <p:cNvSpPr txBox="1"/>
          <p:nvPr/>
        </p:nvSpPr>
        <p:spPr>
          <a:xfrm>
            <a:off x="2137776" y="5723255"/>
            <a:ext cx="2755726" cy="577081"/>
          </a:xfrm>
          <a:prstGeom prst="rect">
            <a:avLst/>
          </a:prstGeom>
          <a:noFill/>
        </p:spPr>
        <p:txBody>
          <a:bodyPr wrap="square" rtlCol="0">
            <a:spAutoFit/>
          </a:bodyPr>
          <a:lstStyle/>
          <a:p>
            <a:r>
              <a:rPr lang="en-US" altLang="en-US" sz="1050" i="1" dirty="0"/>
              <a:t>Google Images, www.student.bmj.com </a:t>
            </a:r>
            <a:br>
              <a:rPr lang="en-US" altLang="en-US" sz="1050" i="1" dirty="0"/>
            </a:br>
            <a:r>
              <a:rPr lang="en-US" altLang="en-US" sz="1050" i="1" dirty="0"/>
              <a:t>(Left is right, right is left, bone is bright white)</a:t>
            </a:r>
            <a:endParaRPr lang="en-US" sz="1050" dirty="0"/>
          </a:p>
        </p:txBody>
      </p:sp>
      <p:pic>
        <p:nvPicPr>
          <p:cNvPr id="6" name="Content Placeholder 4" descr="ABTAWordTemplatev2.jpg"/>
          <p:cNvPicPr>
            <a:picLocks/>
          </p:cNvPicPr>
          <p:nvPr/>
        </p:nvPicPr>
        <p:blipFill rotWithShape="1">
          <a:blip r:embed="rId4"/>
          <a:srcRect t="2935" r="-525" b="93602"/>
          <a:stretch/>
        </p:blipFill>
        <p:spPr>
          <a:xfrm flipV="1">
            <a:off x="1524000" y="1300229"/>
            <a:ext cx="9144000" cy="287383"/>
          </a:xfrm>
          <a:prstGeom prst="rect">
            <a:avLst/>
          </a:prstGeom>
        </p:spPr>
      </p:pic>
      <p:pic>
        <p:nvPicPr>
          <p:cNvPr id="7" name="Picture 6"/>
          <p:cNvPicPr>
            <a:picLocks noChangeAspect="1"/>
          </p:cNvPicPr>
          <p:nvPr/>
        </p:nvPicPr>
        <p:blipFill>
          <a:blip r:embed="rId5"/>
          <a:stretch>
            <a:fillRect/>
          </a:stretch>
        </p:blipFill>
        <p:spPr>
          <a:xfrm>
            <a:off x="5437801" y="2666912"/>
            <a:ext cx="3727076" cy="2798877"/>
          </a:xfrm>
          <a:prstGeom prst="rect">
            <a:avLst/>
          </a:prstGeom>
        </p:spPr>
      </p:pic>
    </p:spTree>
    <p:extLst>
      <p:ext uri="{BB962C8B-B14F-4D97-AF65-F5344CB8AC3E}">
        <p14:creationId xmlns:p14="http://schemas.microsoft.com/office/powerpoint/2010/main" val="3859893261"/>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a:t>Malignant </a:t>
            </a:r>
            <a:r>
              <a:rPr lang="en-US" altLang="en-US" dirty="0" err="1"/>
              <a:t>Glioma</a:t>
            </a:r>
            <a:endParaRPr lang="en-US" dirty="0"/>
          </a:p>
        </p:txBody>
      </p:sp>
      <p:sp>
        <p:nvSpPr>
          <p:cNvPr id="3" name="Content Placeholder 2"/>
          <p:cNvSpPr>
            <a:spLocks noGrp="1"/>
          </p:cNvSpPr>
          <p:nvPr>
            <p:ph idx="1"/>
          </p:nvPr>
        </p:nvSpPr>
        <p:spPr/>
        <p:txBody>
          <a:bodyPr/>
          <a:lstStyle/>
          <a:p>
            <a:pPr>
              <a:spcBef>
                <a:spcPct val="0"/>
              </a:spcBef>
            </a:pPr>
            <a:r>
              <a:rPr lang="en-US" altLang="en-US" dirty="0" err="1"/>
              <a:t>Gliomas</a:t>
            </a:r>
            <a:r>
              <a:rPr lang="en-US" altLang="en-US" dirty="0"/>
              <a:t> arise from the glial, or “gluey,” parts of the brain</a:t>
            </a:r>
          </a:p>
          <a:p>
            <a:pPr>
              <a:spcBef>
                <a:spcPct val="0"/>
              </a:spcBef>
            </a:pPr>
            <a:r>
              <a:rPr lang="en-US" altLang="en-US" dirty="0"/>
              <a:t>Different types of gliomas = </a:t>
            </a:r>
            <a:r>
              <a:rPr lang="en-US" altLang="en-US" dirty="0" err="1"/>
              <a:t>astrocytomas</a:t>
            </a:r>
            <a:r>
              <a:rPr lang="en-US" altLang="en-US" dirty="0"/>
              <a:t>, </a:t>
            </a:r>
            <a:r>
              <a:rPr lang="en-US" altLang="en-US" dirty="0" err="1"/>
              <a:t>oligodendrogliomas</a:t>
            </a:r>
            <a:r>
              <a:rPr lang="en-US" altLang="en-US" dirty="0"/>
              <a:t>, mixed gliomas</a:t>
            </a:r>
          </a:p>
          <a:p>
            <a:endParaRPr lang="en-US" dirty="0"/>
          </a:p>
        </p:txBody>
      </p:sp>
      <p:pic>
        <p:nvPicPr>
          <p:cNvPr id="4" name="Picture 3"/>
          <p:cNvPicPr>
            <a:picLocks noChangeAspect="1"/>
          </p:cNvPicPr>
          <p:nvPr/>
        </p:nvPicPr>
        <p:blipFill>
          <a:blip r:embed="rId3"/>
          <a:stretch>
            <a:fillRect/>
          </a:stretch>
        </p:blipFill>
        <p:spPr>
          <a:xfrm>
            <a:off x="3016266" y="3319163"/>
            <a:ext cx="2689104" cy="2989562"/>
          </a:xfrm>
          <a:prstGeom prst="rect">
            <a:avLst/>
          </a:prstGeom>
        </p:spPr>
      </p:pic>
      <p:sp>
        <p:nvSpPr>
          <p:cNvPr id="5" name="TextBox 4"/>
          <p:cNvSpPr txBox="1"/>
          <p:nvPr/>
        </p:nvSpPr>
        <p:spPr>
          <a:xfrm>
            <a:off x="5768000" y="4686256"/>
            <a:ext cx="3146356" cy="1369606"/>
          </a:xfrm>
          <a:prstGeom prst="rect">
            <a:avLst/>
          </a:prstGeom>
          <a:noFill/>
        </p:spPr>
        <p:txBody>
          <a:bodyPr wrap="square" rtlCol="0">
            <a:spAutoFit/>
          </a:bodyPr>
          <a:lstStyle/>
          <a:p>
            <a:br>
              <a:rPr lang="en-US" sz="3200" dirty="0"/>
            </a:br>
            <a:r>
              <a:rPr lang="en-US" sz="1050" i="1" dirty="0">
                <a:solidFill>
                  <a:prstClr val="black"/>
                </a:solidFill>
              </a:rPr>
              <a:t> (Left is right, right is left, bone is bright white, malignant tumor with contrast dye is grey) </a:t>
            </a:r>
            <a:br>
              <a:rPr lang="en-US" sz="1600" dirty="0"/>
            </a:br>
            <a:r>
              <a:rPr lang="en-US" sz="1000" i="1" dirty="0"/>
              <a:t>Midline shift, Google Images, </a:t>
            </a:r>
            <a:r>
              <a:rPr lang="en-US" sz="1000" i="1" dirty="0">
                <a:hlinkClick r:id="rId4"/>
              </a:rPr>
              <a:t>http://www.ispub.com/xml/journals/ija/vol8n2/pregnant-fig1.jpg</a:t>
            </a:r>
            <a:endParaRPr lang="en-US" sz="1050" dirty="0"/>
          </a:p>
        </p:txBody>
      </p:sp>
      <p:pic>
        <p:nvPicPr>
          <p:cNvPr id="6" name="Content Placeholder 4" descr="ABTAWordTemplatev2.jpg"/>
          <p:cNvPicPr>
            <a:picLocks/>
          </p:cNvPicPr>
          <p:nvPr/>
        </p:nvPicPr>
        <p:blipFill rotWithShape="1">
          <a:blip r:embed="rId5"/>
          <a:srcRect t="2935" r="-525" b="93602"/>
          <a:stretch/>
        </p:blipFill>
        <p:spPr>
          <a:xfrm flipV="1">
            <a:off x="1524000" y="1300229"/>
            <a:ext cx="9144000" cy="287383"/>
          </a:xfrm>
          <a:prstGeom prst="rect">
            <a:avLst/>
          </a:prstGeom>
        </p:spPr>
      </p:pic>
    </p:spTree>
    <p:extLst>
      <p:ext uri="{BB962C8B-B14F-4D97-AF65-F5344CB8AC3E}">
        <p14:creationId xmlns:p14="http://schemas.microsoft.com/office/powerpoint/2010/main" val="2203699346"/>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a:t>Anaplastic Astrocytoma</a:t>
            </a:r>
            <a:endParaRPr lang="en-US" dirty="0"/>
          </a:p>
        </p:txBody>
      </p:sp>
      <p:sp>
        <p:nvSpPr>
          <p:cNvPr id="5" name="TextBox 4"/>
          <p:cNvSpPr txBox="1"/>
          <p:nvPr/>
        </p:nvSpPr>
        <p:spPr>
          <a:xfrm>
            <a:off x="7745366" y="4008329"/>
            <a:ext cx="2465434" cy="738664"/>
          </a:xfrm>
          <a:prstGeom prst="rect">
            <a:avLst/>
          </a:prstGeom>
          <a:noFill/>
        </p:spPr>
        <p:txBody>
          <a:bodyPr wrap="square" rtlCol="0">
            <a:spAutoFit/>
          </a:bodyPr>
          <a:lstStyle/>
          <a:p>
            <a:r>
              <a:rPr lang="en-US" sz="1400" i="1" dirty="0"/>
              <a:t>High grade tumor, pre-treatment</a:t>
            </a:r>
            <a:br>
              <a:rPr lang="en-US" sz="1400" i="1" dirty="0"/>
            </a:br>
            <a:r>
              <a:rPr lang="en-US" sz="1400" i="1" dirty="0"/>
              <a:t>(Left is right, right is left)</a:t>
            </a:r>
            <a:endParaRPr lang="en-US" sz="1400" dirty="0"/>
          </a:p>
        </p:txBody>
      </p:sp>
      <p:pic>
        <p:nvPicPr>
          <p:cNvPr id="6" name="Content Placeholder 4" descr="ABTAWordTemplatev2.jpg"/>
          <p:cNvPicPr>
            <a:picLocks/>
          </p:cNvPicPr>
          <p:nvPr/>
        </p:nvPicPr>
        <p:blipFill rotWithShape="1">
          <a:blip r:embed="rId3"/>
          <a:srcRect t="2935" r="-525" b="93602"/>
          <a:stretch/>
        </p:blipFill>
        <p:spPr>
          <a:xfrm flipV="1">
            <a:off x="1524000" y="1300229"/>
            <a:ext cx="9144000" cy="287383"/>
          </a:xfrm>
          <a:prstGeom prst="rect">
            <a:avLst/>
          </a:prstGeom>
        </p:spPr>
      </p:pic>
      <p:pic>
        <p:nvPicPr>
          <p:cNvPr id="7" name="Picture 6" descr="http://images.radiopaedia.org/images/4087938/d698218e3c370c28cc1d43083d2f0c_big_gallery.jpg"/>
          <p:cNvPicPr/>
          <p:nvPr/>
        </p:nvPicPr>
        <p:blipFill>
          <a:blip r:embed="rId4">
            <a:extLst>
              <a:ext uri="{28A0092B-C50C-407E-A947-70E740481C1C}">
                <a14:useLocalDpi xmlns:a14="http://schemas.microsoft.com/office/drawing/2010/main" val="0"/>
              </a:ext>
            </a:extLst>
          </a:blip>
          <a:srcRect/>
          <a:stretch>
            <a:fillRect/>
          </a:stretch>
        </p:blipFill>
        <p:spPr bwMode="auto">
          <a:xfrm>
            <a:off x="3147952" y="1930147"/>
            <a:ext cx="4088081" cy="4156364"/>
          </a:xfrm>
          <a:prstGeom prst="rect">
            <a:avLst/>
          </a:prstGeom>
          <a:noFill/>
          <a:ln>
            <a:solidFill>
              <a:schemeClr val="accent6">
                <a:lumMod val="75000"/>
                <a:alpha val="90000"/>
              </a:schemeClr>
            </a:solidFill>
          </a:ln>
        </p:spPr>
      </p:pic>
    </p:spTree>
    <p:extLst>
      <p:ext uri="{BB962C8B-B14F-4D97-AF65-F5344CB8AC3E}">
        <p14:creationId xmlns:p14="http://schemas.microsoft.com/office/powerpoint/2010/main" val="832443179"/>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Glioblastoma</a:t>
            </a:r>
            <a:endParaRPr lang="en-US" dirty="0"/>
          </a:p>
        </p:txBody>
      </p:sp>
      <p:pic>
        <p:nvPicPr>
          <p:cNvPr id="4" name="Content Placeholder 3"/>
          <p:cNvPicPr>
            <a:picLocks noGrp="1" noChangeAspect="1"/>
          </p:cNvPicPr>
          <p:nvPr>
            <p:ph idx="1"/>
          </p:nvPr>
        </p:nvPicPr>
        <p:blipFill>
          <a:blip r:embed="rId3"/>
          <a:stretch>
            <a:fillRect/>
          </a:stretch>
        </p:blipFill>
        <p:spPr>
          <a:xfrm>
            <a:off x="3856635" y="1881051"/>
            <a:ext cx="3468229" cy="4245112"/>
          </a:xfrm>
          <a:prstGeom prst="rect">
            <a:avLst/>
          </a:prstGeom>
        </p:spPr>
      </p:pic>
      <p:pic>
        <p:nvPicPr>
          <p:cNvPr id="5" name="Content Placeholder 4" descr="ABTAWordTemplatev2.jpg"/>
          <p:cNvPicPr>
            <a:picLocks/>
          </p:cNvPicPr>
          <p:nvPr/>
        </p:nvPicPr>
        <p:blipFill rotWithShape="1">
          <a:blip r:embed="rId4"/>
          <a:srcRect t="2935" r="-525" b="93602"/>
          <a:stretch/>
        </p:blipFill>
        <p:spPr>
          <a:xfrm flipV="1">
            <a:off x="1524000" y="1300229"/>
            <a:ext cx="9144000" cy="287383"/>
          </a:xfrm>
          <a:prstGeom prst="rect">
            <a:avLst/>
          </a:prstGeom>
        </p:spPr>
      </p:pic>
    </p:spTree>
    <p:extLst>
      <p:ext uri="{BB962C8B-B14F-4D97-AF65-F5344CB8AC3E}">
        <p14:creationId xmlns:p14="http://schemas.microsoft.com/office/powerpoint/2010/main" val="60795565"/>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a:t>Who is Most Affected by Brain Tumors?</a:t>
            </a:r>
            <a:endParaRPr lang="en-US" dirty="0"/>
          </a:p>
        </p:txBody>
      </p:sp>
      <p:sp>
        <p:nvSpPr>
          <p:cNvPr id="3" name="Content Placeholder 2"/>
          <p:cNvSpPr>
            <a:spLocks noGrp="1"/>
          </p:cNvSpPr>
          <p:nvPr>
            <p:ph idx="1"/>
          </p:nvPr>
        </p:nvSpPr>
        <p:spPr/>
        <p:txBody>
          <a:bodyPr>
            <a:normAutofit/>
          </a:bodyPr>
          <a:lstStyle/>
          <a:p>
            <a:endParaRPr lang="en-US" altLang="en-US" dirty="0"/>
          </a:p>
          <a:p>
            <a:r>
              <a:rPr lang="en-US" altLang="en-US" dirty="0"/>
              <a:t>Brain tumors do not discriminate</a:t>
            </a:r>
          </a:p>
          <a:p>
            <a:r>
              <a:rPr lang="en-US" altLang="en-US" dirty="0"/>
              <a:t>But, different tumor types at different ages</a:t>
            </a:r>
            <a:endParaRPr lang="en-US" dirty="0"/>
          </a:p>
        </p:txBody>
      </p:sp>
      <p:pic>
        <p:nvPicPr>
          <p:cNvPr id="4" name="Content Placeholder 4" descr="ABTAWordTemplatev2.jpg"/>
          <p:cNvPicPr>
            <a:picLocks/>
          </p:cNvPicPr>
          <p:nvPr/>
        </p:nvPicPr>
        <p:blipFill rotWithShape="1">
          <a:blip r:embed="rId3"/>
          <a:srcRect t="2935" r="-525" b="93602"/>
          <a:stretch/>
        </p:blipFill>
        <p:spPr>
          <a:xfrm flipV="1">
            <a:off x="1524000" y="1300229"/>
            <a:ext cx="9144000" cy="287383"/>
          </a:xfrm>
          <a:prstGeom prst="rect">
            <a:avLst/>
          </a:prstGeom>
        </p:spPr>
      </p:pic>
    </p:spTree>
    <p:extLst>
      <p:ext uri="{BB962C8B-B14F-4D97-AF65-F5344CB8AC3E}">
        <p14:creationId xmlns:p14="http://schemas.microsoft.com/office/powerpoint/2010/main" val="678831698"/>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tumors by age</a:t>
            </a:r>
          </a:p>
        </p:txBody>
      </p:sp>
      <p:pic>
        <p:nvPicPr>
          <p:cNvPr id="4" name="Content Placeholder 3"/>
          <p:cNvPicPr>
            <a:picLocks noGrp="1" noChangeAspect="1"/>
          </p:cNvPicPr>
          <p:nvPr>
            <p:ph idx="1"/>
          </p:nvPr>
        </p:nvPicPr>
        <p:blipFill rotWithShape="1">
          <a:blip r:embed="rId3"/>
          <a:srcRect l="6021" t="26595" r="15996" b="13336"/>
          <a:stretch/>
        </p:blipFill>
        <p:spPr>
          <a:xfrm>
            <a:off x="1981200" y="1567544"/>
            <a:ext cx="8300895" cy="3596639"/>
          </a:xfrm>
          <a:prstGeom prst="rect">
            <a:avLst/>
          </a:prstGeom>
        </p:spPr>
      </p:pic>
    </p:spTree>
    <p:extLst>
      <p:ext uri="{BB962C8B-B14F-4D97-AF65-F5344CB8AC3E}">
        <p14:creationId xmlns:p14="http://schemas.microsoft.com/office/powerpoint/2010/main" val="3400527359"/>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tumors by age continued…</a:t>
            </a:r>
          </a:p>
        </p:txBody>
      </p:sp>
      <p:pic>
        <p:nvPicPr>
          <p:cNvPr id="4" name="Content Placeholder 3"/>
          <p:cNvPicPr>
            <a:picLocks noGrp="1" noChangeAspect="1"/>
          </p:cNvPicPr>
          <p:nvPr>
            <p:ph idx="1"/>
          </p:nvPr>
        </p:nvPicPr>
        <p:blipFill rotWithShape="1">
          <a:blip r:embed="rId3"/>
          <a:srcRect l="17479" t="36155" r="29441" b="13337"/>
          <a:stretch/>
        </p:blipFill>
        <p:spPr>
          <a:xfrm>
            <a:off x="2786743" y="1550127"/>
            <a:ext cx="6475593" cy="3466011"/>
          </a:xfrm>
          <a:prstGeom prst="rect">
            <a:avLst/>
          </a:prstGeom>
        </p:spPr>
      </p:pic>
    </p:spTree>
    <p:extLst>
      <p:ext uri="{BB962C8B-B14F-4D97-AF65-F5344CB8AC3E}">
        <p14:creationId xmlns:p14="http://schemas.microsoft.com/office/powerpoint/2010/main" val="40714331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a:extLst>
              <a:ext uri="{FF2B5EF4-FFF2-40B4-BE49-F238E27FC236}">
                <a16:creationId xmlns:a16="http://schemas.microsoft.com/office/drawing/2014/main" id="{FEF40BC3-9C56-ECB2-72BA-FC66100F3A8C}"/>
              </a:ext>
            </a:extLst>
          </p:cNvPr>
          <p:cNvSpPr>
            <a:spLocks noGrp="1" noChangeArrowheads="1"/>
          </p:cNvSpPr>
          <p:nvPr>
            <p:ph type="title" idx="4294967295"/>
          </p:nvPr>
        </p:nvSpPr>
        <p:spPr/>
        <p:txBody>
          <a:bodyPr/>
          <a:lstStyle/>
          <a:p>
            <a:pPr eaLnBrk="1" hangingPunct="1">
              <a:defRPr/>
            </a:pPr>
            <a:r>
              <a:rPr lang="en-US" dirty="0"/>
              <a:t>How Neurons Work </a:t>
            </a:r>
            <a:endParaRPr lang="en-US" sz="2800" dirty="0"/>
          </a:p>
        </p:txBody>
      </p:sp>
      <p:sp>
        <p:nvSpPr>
          <p:cNvPr id="41987" name="Rectangle 3">
            <a:extLst>
              <a:ext uri="{FF2B5EF4-FFF2-40B4-BE49-F238E27FC236}">
                <a16:creationId xmlns:a16="http://schemas.microsoft.com/office/drawing/2014/main" id="{DF61BCAB-26FC-CAA6-7E07-8E2DB6D40C0F}"/>
              </a:ext>
            </a:extLst>
          </p:cNvPr>
          <p:cNvSpPr>
            <a:spLocks noGrp="1" noChangeArrowheads="1"/>
          </p:cNvSpPr>
          <p:nvPr>
            <p:ph type="body" idx="4294967295"/>
          </p:nvPr>
        </p:nvSpPr>
        <p:spPr/>
        <p:txBody>
          <a:bodyPr/>
          <a:lstStyle/>
          <a:p>
            <a:pPr marL="338138" indent="-338138">
              <a:lnSpc>
                <a:spcPct val="80000"/>
              </a:lnSpc>
            </a:pPr>
            <a:r>
              <a:rPr lang="en-US" altLang="en-US"/>
              <a:t>Dendrites carry depolarization to sensory neuron cell body, which takes information and generates action potential if stimulus is large enough</a:t>
            </a:r>
          </a:p>
          <a:p>
            <a:pPr marL="338138" indent="-338138">
              <a:lnSpc>
                <a:spcPct val="80000"/>
              </a:lnSpc>
            </a:pPr>
            <a:r>
              <a:rPr lang="en-US" altLang="en-US"/>
              <a:t>Speed of impulse conduction is determined by amount of myelin and diameter of axon</a:t>
            </a:r>
          </a:p>
          <a:p>
            <a:pPr marL="338138" indent="-338138">
              <a:lnSpc>
                <a:spcPct val="80000"/>
              </a:lnSpc>
            </a:pPr>
            <a:r>
              <a:rPr lang="en-US" altLang="en-US"/>
              <a:t>Myelin is lipid insulation or sheath formed by oligodendrocytes in CNS and Schwann cells in PNS</a:t>
            </a:r>
          </a:p>
        </p:txBody>
      </p:sp>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are brain tumors treated?</a:t>
            </a:r>
          </a:p>
        </p:txBody>
      </p:sp>
      <p:sp>
        <p:nvSpPr>
          <p:cNvPr id="3" name="Content Placeholder 2"/>
          <p:cNvSpPr>
            <a:spLocks noGrp="1"/>
          </p:cNvSpPr>
          <p:nvPr>
            <p:ph idx="1"/>
          </p:nvPr>
        </p:nvSpPr>
        <p:spPr/>
        <p:txBody>
          <a:bodyPr/>
          <a:lstStyle/>
          <a:p>
            <a:r>
              <a:rPr lang="en-US" dirty="0">
                <a:solidFill>
                  <a:schemeClr val="accent4">
                    <a:lumMod val="75000"/>
                  </a:schemeClr>
                </a:solidFill>
              </a:rPr>
              <a:t>Surgery</a:t>
            </a:r>
            <a:r>
              <a:rPr lang="en-US" dirty="0"/>
              <a:t> to remove tumor bulk </a:t>
            </a:r>
          </a:p>
          <a:p>
            <a:r>
              <a:rPr lang="en-US" dirty="0">
                <a:solidFill>
                  <a:schemeClr val="accent4">
                    <a:lumMod val="75000"/>
                  </a:schemeClr>
                </a:solidFill>
              </a:rPr>
              <a:t>Radiation</a:t>
            </a:r>
            <a:r>
              <a:rPr lang="en-US" dirty="0"/>
              <a:t> to disable cell reproduction/shrink the tumor</a:t>
            </a:r>
          </a:p>
          <a:p>
            <a:r>
              <a:rPr lang="en-US" dirty="0">
                <a:solidFill>
                  <a:schemeClr val="accent4">
                    <a:lumMod val="75000"/>
                  </a:schemeClr>
                </a:solidFill>
              </a:rPr>
              <a:t>Chemotherapy</a:t>
            </a:r>
            <a:r>
              <a:rPr lang="en-US" dirty="0"/>
              <a:t> to either kill tumor cells or interfere with their growth</a:t>
            </a:r>
          </a:p>
        </p:txBody>
      </p:sp>
      <p:pic>
        <p:nvPicPr>
          <p:cNvPr id="4" name="Content Placeholder 4" descr="ABTAWordTemplatev2.jpg"/>
          <p:cNvPicPr>
            <a:picLocks/>
          </p:cNvPicPr>
          <p:nvPr/>
        </p:nvPicPr>
        <p:blipFill rotWithShape="1">
          <a:blip r:embed="rId3"/>
          <a:srcRect t="2935" r="-525" b="93602"/>
          <a:stretch/>
        </p:blipFill>
        <p:spPr>
          <a:xfrm flipV="1">
            <a:off x="1524000" y="1300229"/>
            <a:ext cx="9144000" cy="287383"/>
          </a:xfrm>
          <a:prstGeom prst="rect">
            <a:avLst/>
          </a:prstGeom>
        </p:spPr>
      </p:pic>
    </p:spTree>
    <p:extLst>
      <p:ext uri="{BB962C8B-B14F-4D97-AF65-F5344CB8AC3E}">
        <p14:creationId xmlns:p14="http://schemas.microsoft.com/office/powerpoint/2010/main" val="1572717968"/>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Prognosis</a:t>
            </a:r>
          </a:p>
        </p:txBody>
      </p:sp>
      <p:sp>
        <p:nvSpPr>
          <p:cNvPr id="3" name="Content Placeholder 2"/>
          <p:cNvSpPr>
            <a:spLocks noGrp="1"/>
          </p:cNvSpPr>
          <p:nvPr>
            <p:ph idx="1"/>
          </p:nvPr>
        </p:nvSpPr>
        <p:spPr/>
        <p:txBody>
          <a:bodyPr>
            <a:normAutofit/>
          </a:bodyPr>
          <a:lstStyle/>
          <a:p>
            <a:r>
              <a:rPr lang="en-US" dirty="0"/>
              <a:t>Definition: Prediction of how long someone may live with a tumor</a:t>
            </a:r>
          </a:p>
          <a:p>
            <a:r>
              <a:rPr lang="en-US" dirty="0"/>
              <a:t>Benign tumors = greatest predictor of survival is extent of tumor removal/likelihood of recurrence, </a:t>
            </a:r>
            <a:br>
              <a:rPr lang="en-US" dirty="0"/>
            </a:br>
            <a:r>
              <a:rPr lang="en-US" dirty="0"/>
              <a:t>long term survival impacted by QOL</a:t>
            </a:r>
          </a:p>
          <a:p>
            <a:r>
              <a:rPr lang="en-US" dirty="0"/>
              <a:t>Malignant tumors = greatest predictor is age          (&lt; 45), amount of tumor removed, type of tumor/biologic activity, functional status</a:t>
            </a:r>
          </a:p>
          <a:p>
            <a:r>
              <a:rPr lang="en-US" dirty="0"/>
              <a:t>Why may one GBM be different than the next?  general health/co-morbidities and location</a:t>
            </a:r>
            <a:br>
              <a:rPr lang="en-US" b="1" dirty="0"/>
            </a:br>
            <a:endParaRPr lang="en-US" dirty="0"/>
          </a:p>
        </p:txBody>
      </p:sp>
      <p:pic>
        <p:nvPicPr>
          <p:cNvPr id="4" name="Content Placeholder 4" descr="ABTAWordTemplatev2.jpg"/>
          <p:cNvPicPr>
            <a:picLocks/>
          </p:cNvPicPr>
          <p:nvPr/>
        </p:nvPicPr>
        <p:blipFill rotWithShape="1">
          <a:blip r:embed="rId3"/>
          <a:srcRect t="2935" r="-525" b="93602"/>
          <a:stretch/>
        </p:blipFill>
        <p:spPr>
          <a:xfrm flipV="1">
            <a:off x="1524000" y="1300229"/>
            <a:ext cx="9144000" cy="287383"/>
          </a:xfrm>
          <a:prstGeom prst="rect">
            <a:avLst/>
          </a:prstGeom>
        </p:spPr>
      </p:pic>
    </p:spTree>
    <p:extLst>
      <p:ext uri="{BB962C8B-B14F-4D97-AF65-F5344CB8AC3E}">
        <p14:creationId xmlns:p14="http://schemas.microsoft.com/office/powerpoint/2010/main" val="3368501145"/>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Effects on patients with Malignant Tumors</a:t>
            </a:r>
          </a:p>
        </p:txBody>
      </p:sp>
      <p:sp>
        <p:nvSpPr>
          <p:cNvPr id="3" name="Content Placeholder 2"/>
          <p:cNvSpPr>
            <a:spLocks noGrp="1"/>
          </p:cNvSpPr>
          <p:nvPr>
            <p:ph idx="1"/>
          </p:nvPr>
        </p:nvSpPr>
        <p:spPr/>
        <p:txBody>
          <a:bodyPr>
            <a:normAutofit lnSpcReduction="10000"/>
          </a:bodyPr>
          <a:lstStyle/>
          <a:p>
            <a:r>
              <a:rPr lang="en-US" dirty="0" err="1"/>
              <a:t>neurocognition</a:t>
            </a:r>
            <a:r>
              <a:rPr lang="en-US" dirty="0"/>
              <a:t> – </a:t>
            </a:r>
          </a:p>
          <a:p>
            <a:pPr lvl="1"/>
            <a:r>
              <a:rPr lang="en-US" dirty="0"/>
              <a:t>slower processing </a:t>
            </a:r>
          </a:p>
          <a:p>
            <a:pPr lvl="1"/>
            <a:r>
              <a:rPr lang="en-US" dirty="0"/>
              <a:t>poor attention</a:t>
            </a:r>
          </a:p>
          <a:p>
            <a:pPr lvl="1"/>
            <a:r>
              <a:rPr lang="en-US" dirty="0"/>
              <a:t>short term memory</a:t>
            </a:r>
          </a:p>
          <a:p>
            <a:pPr lvl="1"/>
            <a:r>
              <a:rPr lang="en-US" dirty="0"/>
              <a:t>lack of abstract thinking ability</a:t>
            </a:r>
          </a:p>
          <a:p>
            <a:r>
              <a:rPr lang="en-US" dirty="0"/>
              <a:t>changes in personality/judgment</a:t>
            </a:r>
          </a:p>
          <a:p>
            <a:r>
              <a:rPr lang="en-US" dirty="0"/>
              <a:t>fatigue</a:t>
            </a:r>
          </a:p>
          <a:p>
            <a:r>
              <a:rPr lang="en-US" dirty="0"/>
              <a:t>headaches </a:t>
            </a:r>
          </a:p>
          <a:p>
            <a:r>
              <a:rPr lang="en-US" dirty="0"/>
              <a:t>left/right, up/down confusion</a:t>
            </a:r>
          </a:p>
          <a:p>
            <a:r>
              <a:rPr lang="en-US" dirty="0"/>
              <a:t>visual changes/lack of depth perception </a:t>
            </a:r>
          </a:p>
          <a:p>
            <a:endParaRPr lang="en-US" dirty="0"/>
          </a:p>
          <a:p>
            <a:pPr marL="0" indent="0">
              <a:buNone/>
            </a:pPr>
            <a:endParaRPr lang="en-US" dirty="0"/>
          </a:p>
        </p:txBody>
      </p:sp>
    </p:spTree>
    <p:extLst>
      <p:ext uri="{BB962C8B-B14F-4D97-AF65-F5344CB8AC3E}">
        <p14:creationId xmlns:p14="http://schemas.microsoft.com/office/powerpoint/2010/main" val="3657364983"/>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Effects on patients with Benign Tumors</a:t>
            </a:r>
          </a:p>
        </p:txBody>
      </p:sp>
      <p:sp>
        <p:nvSpPr>
          <p:cNvPr id="3" name="Content Placeholder 2"/>
          <p:cNvSpPr>
            <a:spLocks noGrp="1"/>
          </p:cNvSpPr>
          <p:nvPr>
            <p:ph idx="1"/>
          </p:nvPr>
        </p:nvSpPr>
        <p:spPr/>
        <p:txBody>
          <a:bodyPr/>
          <a:lstStyle/>
          <a:p>
            <a:r>
              <a:rPr lang="en-US" altLang="en-US" dirty="0"/>
              <a:t>“But you look fine to me”</a:t>
            </a:r>
          </a:p>
          <a:p>
            <a:r>
              <a:rPr lang="en-US" altLang="en-US" dirty="0"/>
              <a:t>fatigue</a:t>
            </a:r>
          </a:p>
          <a:p>
            <a:r>
              <a:rPr lang="en-US" altLang="en-US" dirty="0"/>
              <a:t>math, reading challenges</a:t>
            </a:r>
          </a:p>
          <a:p>
            <a:r>
              <a:rPr lang="en-US" altLang="en-US" dirty="0"/>
              <a:t>short term memory issues </a:t>
            </a:r>
          </a:p>
          <a:p>
            <a:r>
              <a:rPr lang="en-US" altLang="en-US" dirty="0"/>
              <a:t>employment/job related challenges</a:t>
            </a:r>
          </a:p>
          <a:p>
            <a:r>
              <a:rPr lang="en-US" altLang="en-US" dirty="0"/>
              <a:t>balance, walking challenges</a:t>
            </a:r>
          </a:p>
          <a:p>
            <a:r>
              <a:rPr lang="en-US" altLang="en-US" dirty="0"/>
              <a:t>personality/mood changes</a:t>
            </a:r>
            <a:endParaRPr lang="en-US" dirty="0"/>
          </a:p>
        </p:txBody>
      </p:sp>
      <p:pic>
        <p:nvPicPr>
          <p:cNvPr id="4" name="Content Placeholder 4" descr="ABTAWordTemplatev2.jpg"/>
          <p:cNvPicPr>
            <a:picLocks/>
          </p:cNvPicPr>
          <p:nvPr/>
        </p:nvPicPr>
        <p:blipFill rotWithShape="1">
          <a:blip r:embed="rId3"/>
          <a:srcRect t="2935" r="-525" b="93602"/>
          <a:stretch/>
        </p:blipFill>
        <p:spPr>
          <a:xfrm flipV="1">
            <a:off x="1524000" y="1300229"/>
            <a:ext cx="9144000" cy="287383"/>
          </a:xfrm>
          <a:prstGeom prst="rect">
            <a:avLst/>
          </a:prstGeom>
        </p:spPr>
      </p:pic>
    </p:spTree>
    <p:extLst>
      <p:ext uri="{BB962C8B-B14F-4D97-AF65-F5344CB8AC3E}">
        <p14:creationId xmlns:p14="http://schemas.microsoft.com/office/powerpoint/2010/main" val="167482244"/>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A41EC503-2423-4AF5-EC9D-91737414413F}"/>
              </a:ext>
            </a:extLst>
          </p:cNvPr>
          <p:cNvSpPr>
            <a:spLocks noGrp="1" noChangeArrowheads="1"/>
          </p:cNvSpPr>
          <p:nvPr>
            <p:ph type="ctrTitle"/>
          </p:nvPr>
        </p:nvSpPr>
        <p:spPr>
          <a:xfrm>
            <a:off x="1123950" y="1447800"/>
            <a:ext cx="9772650" cy="2152650"/>
          </a:xfrm>
        </p:spPr>
        <p:txBody>
          <a:bodyPr/>
          <a:lstStyle/>
          <a:p>
            <a:pPr eaLnBrk="1" hangingPunct="1">
              <a:defRPr/>
            </a:pPr>
            <a:r>
              <a:rPr lang="en-US" dirty="0">
                <a:ea typeface="+mj-ea"/>
              </a:rPr>
              <a:t>Skeletal Muscle Pathology</a:t>
            </a:r>
            <a:br>
              <a:rPr lang="en-US" dirty="0">
                <a:ea typeface="+mj-ea"/>
              </a:rPr>
            </a:br>
            <a:endParaRPr lang="en-US" dirty="0">
              <a:ea typeface="+mj-ea"/>
            </a:endParaRPr>
          </a:p>
        </p:txBody>
      </p:sp>
      <p:sp>
        <p:nvSpPr>
          <p:cNvPr id="2051" name="Rectangle 3">
            <a:extLst>
              <a:ext uri="{FF2B5EF4-FFF2-40B4-BE49-F238E27FC236}">
                <a16:creationId xmlns:a16="http://schemas.microsoft.com/office/drawing/2014/main" id="{719C0E7A-6B04-A816-95DB-E463B5913473}"/>
              </a:ext>
            </a:extLst>
          </p:cNvPr>
          <p:cNvSpPr>
            <a:spLocks noGrp="1" noChangeArrowheads="1"/>
          </p:cNvSpPr>
          <p:nvPr>
            <p:ph type="subTitle" idx="1"/>
          </p:nvPr>
        </p:nvSpPr>
        <p:spPr/>
        <p:txBody>
          <a:bodyPr/>
          <a:lstStyle/>
          <a:p>
            <a:pPr eaLnBrk="1" hangingPunct="1">
              <a:defRPr/>
            </a:pPr>
            <a:endParaRPr lang="en-US" dirty="0">
              <a:ea typeface="+mn-ea"/>
            </a:endParaRPr>
          </a:p>
        </p:txBody>
      </p:sp>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2BE4EE8B-76E5-CDFF-E87A-7828F71F14C5}"/>
              </a:ext>
            </a:extLst>
          </p:cNvPr>
          <p:cNvSpPr>
            <a:spLocks noGrp="1" noChangeArrowheads="1"/>
          </p:cNvSpPr>
          <p:nvPr>
            <p:ph type="title"/>
          </p:nvPr>
        </p:nvSpPr>
        <p:spPr/>
        <p:txBody>
          <a:bodyPr/>
          <a:lstStyle/>
          <a:p>
            <a:pPr eaLnBrk="1" hangingPunct="1">
              <a:defRPr/>
            </a:pPr>
            <a:r>
              <a:rPr lang="en-US">
                <a:ea typeface="+mj-ea"/>
              </a:rPr>
              <a:t>Duchene muscular dystrophy</a:t>
            </a:r>
          </a:p>
        </p:txBody>
      </p:sp>
      <p:sp>
        <p:nvSpPr>
          <p:cNvPr id="72707" name="Rectangle 3">
            <a:extLst>
              <a:ext uri="{FF2B5EF4-FFF2-40B4-BE49-F238E27FC236}">
                <a16:creationId xmlns:a16="http://schemas.microsoft.com/office/drawing/2014/main" id="{D854972F-EE89-14BB-1576-FC98112C8D23}"/>
              </a:ext>
            </a:extLst>
          </p:cNvPr>
          <p:cNvSpPr>
            <a:spLocks noGrp="1" noChangeArrowheads="1"/>
          </p:cNvSpPr>
          <p:nvPr>
            <p:ph type="body" idx="1"/>
          </p:nvPr>
        </p:nvSpPr>
        <p:spPr>
          <a:xfrm>
            <a:off x="1143000" y="1600201"/>
            <a:ext cx="9582150" cy="4525963"/>
          </a:xfrm>
        </p:spPr>
        <p:txBody>
          <a:bodyPr/>
          <a:lstStyle/>
          <a:p>
            <a:pPr eaLnBrk="1" hangingPunct="1">
              <a:defRPr/>
            </a:pPr>
            <a:r>
              <a:rPr lang="en-US">
                <a:ea typeface="+mn-ea"/>
              </a:rPr>
              <a:t>X-linked</a:t>
            </a:r>
          </a:p>
          <a:p>
            <a:pPr eaLnBrk="1" hangingPunct="1">
              <a:defRPr/>
            </a:pPr>
            <a:r>
              <a:rPr lang="en-US">
                <a:ea typeface="+mn-ea"/>
              </a:rPr>
              <a:t>Pelvic and shoulder girdles</a:t>
            </a:r>
          </a:p>
          <a:p>
            <a:pPr eaLnBrk="1" hangingPunct="1">
              <a:defRPr/>
            </a:pPr>
            <a:r>
              <a:rPr lang="en-US">
                <a:ea typeface="+mn-ea"/>
              </a:rPr>
              <a:t>Deletion of gene that encodes dystrophin</a:t>
            </a:r>
          </a:p>
          <a:p>
            <a:pPr eaLnBrk="1" hangingPunct="1">
              <a:defRPr/>
            </a:pPr>
            <a:r>
              <a:rPr lang="en-US">
                <a:ea typeface="+mn-ea"/>
              </a:rPr>
              <a:t>Degeneration of muscles, impaired repair, fibrosis, fibrofatty deposits</a:t>
            </a:r>
          </a:p>
          <a:p>
            <a:pPr eaLnBrk="1" hangingPunct="1">
              <a:defRPr/>
            </a:pPr>
            <a:r>
              <a:rPr lang="en-US">
                <a:ea typeface="+mn-ea"/>
              </a:rPr>
              <a:t>Elevated serum creatinine kinase</a:t>
            </a:r>
          </a:p>
          <a:p>
            <a:pPr eaLnBrk="1" hangingPunct="1">
              <a:defRPr/>
            </a:pPr>
            <a:r>
              <a:rPr lang="en-US">
                <a:ea typeface="+mn-ea"/>
              </a:rPr>
              <a:t>Death form respiratory insufficiency, cardiac arrhythmia, 10-15 years of age wheel chair-bound</a:t>
            </a:r>
          </a:p>
        </p:txBody>
      </p:sp>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a:extLst>
              <a:ext uri="{FF2B5EF4-FFF2-40B4-BE49-F238E27FC236}">
                <a16:creationId xmlns:a16="http://schemas.microsoft.com/office/drawing/2014/main" id="{4373C6A7-80DB-F3A6-D192-4231E37F9D04}"/>
              </a:ext>
            </a:extLst>
          </p:cNvPr>
          <p:cNvSpPr>
            <a:spLocks noGrp="1" noChangeArrowheads="1"/>
          </p:cNvSpPr>
          <p:nvPr>
            <p:ph type="title"/>
          </p:nvPr>
        </p:nvSpPr>
        <p:spPr/>
        <p:txBody>
          <a:bodyPr/>
          <a:lstStyle/>
          <a:p>
            <a:pPr eaLnBrk="1" hangingPunct="1">
              <a:defRPr/>
            </a:pPr>
            <a:r>
              <a:rPr lang="en-US">
                <a:ea typeface="+mj-ea"/>
              </a:rPr>
              <a:t>Myotonic dystrophy</a:t>
            </a:r>
          </a:p>
        </p:txBody>
      </p:sp>
      <p:sp>
        <p:nvSpPr>
          <p:cNvPr id="73731" name="Rectangle 3">
            <a:extLst>
              <a:ext uri="{FF2B5EF4-FFF2-40B4-BE49-F238E27FC236}">
                <a16:creationId xmlns:a16="http://schemas.microsoft.com/office/drawing/2014/main" id="{5E154928-6DD7-85BD-A58E-3DD9BE56FA14}"/>
              </a:ext>
            </a:extLst>
          </p:cNvPr>
          <p:cNvSpPr>
            <a:spLocks noGrp="1" noChangeArrowheads="1"/>
          </p:cNvSpPr>
          <p:nvPr>
            <p:ph type="body" idx="1"/>
          </p:nvPr>
        </p:nvSpPr>
        <p:spPr>
          <a:xfrm>
            <a:off x="1143000" y="1600200"/>
            <a:ext cx="9582150" cy="5029200"/>
          </a:xfrm>
        </p:spPr>
        <p:txBody>
          <a:bodyPr/>
          <a:lstStyle/>
          <a:p>
            <a:pPr eaLnBrk="1" hangingPunct="1">
              <a:defRPr/>
            </a:pPr>
            <a:r>
              <a:rPr lang="en-US">
                <a:ea typeface="+mn-ea"/>
              </a:rPr>
              <a:t>AD</a:t>
            </a:r>
          </a:p>
          <a:p>
            <a:pPr eaLnBrk="1" hangingPunct="1">
              <a:defRPr/>
            </a:pPr>
            <a:r>
              <a:rPr lang="en-US">
                <a:ea typeface="+mn-ea"/>
              </a:rPr>
              <a:t>Most common form of adult MD </a:t>
            </a:r>
          </a:p>
          <a:p>
            <a:pPr eaLnBrk="1" hangingPunct="1">
              <a:defRPr/>
            </a:pPr>
            <a:r>
              <a:rPr lang="en-US">
                <a:ea typeface="+mn-ea"/>
              </a:rPr>
              <a:t>Sustained muscular contractions and rigidity</a:t>
            </a:r>
          </a:p>
          <a:p>
            <a:pPr eaLnBrk="1" hangingPunct="1">
              <a:defRPr/>
            </a:pPr>
            <a:r>
              <a:rPr lang="en-US">
                <a:ea typeface="+mn-ea"/>
              </a:rPr>
              <a:t>Progressive muscle weakness and wasting</a:t>
            </a:r>
          </a:p>
          <a:p>
            <a:pPr eaLnBrk="1" hangingPunct="1">
              <a:defRPr/>
            </a:pPr>
            <a:r>
              <a:rPr lang="en-US">
                <a:ea typeface="+mn-ea"/>
              </a:rPr>
              <a:t>Chromosome 19</a:t>
            </a:r>
          </a:p>
          <a:p>
            <a:pPr eaLnBrk="1" hangingPunct="1">
              <a:defRPr/>
            </a:pPr>
            <a:r>
              <a:rPr lang="en-US">
                <a:ea typeface="+mn-ea"/>
              </a:rPr>
              <a:t>Atrophy of type I and hypertrophy of type II fibers</a:t>
            </a:r>
          </a:p>
          <a:p>
            <a:pPr eaLnBrk="1" hangingPunct="1">
              <a:defRPr/>
            </a:pPr>
            <a:r>
              <a:rPr lang="en-US">
                <a:ea typeface="+mn-ea"/>
              </a:rPr>
              <a:t>Anticipation</a:t>
            </a:r>
          </a:p>
          <a:p>
            <a:pPr lvl="1" eaLnBrk="1" hangingPunct="1">
              <a:defRPr/>
            </a:pPr>
            <a:r>
              <a:rPr lang="en-US">
                <a:ea typeface="+mn-ea"/>
              </a:rPr>
              <a:t>Earlier age of onset and increased severity in successive generations </a:t>
            </a:r>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D1F19209-20C8-FEED-E228-A60F4385DA5E}"/>
              </a:ext>
            </a:extLst>
          </p:cNvPr>
          <p:cNvSpPr>
            <a:spLocks noGrp="1" noChangeArrowheads="1"/>
          </p:cNvSpPr>
          <p:nvPr>
            <p:ph type="title"/>
          </p:nvPr>
        </p:nvSpPr>
        <p:spPr/>
        <p:txBody>
          <a:bodyPr/>
          <a:lstStyle/>
          <a:p>
            <a:pPr eaLnBrk="1" hangingPunct="1">
              <a:defRPr/>
            </a:pPr>
            <a:r>
              <a:rPr lang="en-US">
                <a:ea typeface="+mj-ea"/>
              </a:rPr>
              <a:t>Myotonic dystrophy</a:t>
            </a:r>
          </a:p>
        </p:txBody>
      </p:sp>
      <p:sp>
        <p:nvSpPr>
          <p:cNvPr id="74755" name="Rectangle 3">
            <a:extLst>
              <a:ext uri="{FF2B5EF4-FFF2-40B4-BE49-F238E27FC236}">
                <a16:creationId xmlns:a16="http://schemas.microsoft.com/office/drawing/2014/main" id="{D9029DE5-E2AD-94F0-4373-D462EED47E7F}"/>
              </a:ext>
            </a:extLst>
          </p:cNvPr>
          <p:cNvSpPr>
            <a:spLocks noGrp="1" noChangeArrowheads="1"/>
          </p:cNvSpPr>
          <p:nvPr>
            <p:ph type="body" idx="1"/>
          </p:nvPr>
        </p:nvSpPr>
        <p:spPr>
          <a:xfrm>
            <a:off x="1143000" y="1600200"/>
            <a:ext cx="9582150" cy="5029200"/>
          </a:xfrm>
        </p:spPr>
        <p:txBody>
          <a:bodyPr/>
          <a:lstStyle/>
          <a:p>
            <a:pPr eaLnBrk="1" hangingPunct="1">
              <a:defRPr/>
            </a:pPr>
            <a:r>
              <a:rPr lang="en-US">
                <a:ea typeface="+mn-ea"/>
              </a:rPr>
              <a:t>Three clinical groups</a:t>
            </a:r>
          </a:p>
          <a:p>
            <a:pPr lvl="1" eaLnBrk="1" hangingPunct="1">
              <a:defRPr/>
            </a:pPr>
            <a:r>
              <a:rPr lang="en-US">
                <a:ea typeface="+mn-ea"/>
              </a:rPr>
              <a:t>Congenital</a:t>
            </a:r>
          </a:p>
          <a:p>
            <a:pPr lvl="1" eaLnBrk="1" hangingPunct="1">
              <a:defRPr/>
            </a:pPr>
            <a:r>
              <a:rPr lang="en-US">
                <a:ea typeface="+mn-ea"/>
              </a:rPr>
              <a:t>Adult: facial and jaw muscles, ptosis</a:t>
            </a:r>
          </a:p>
          <a:p>
            <a:pPr lvl="1" eaLnBrk="1" hangingPunct="1">
              <a:defRPr/>
            </a:pPr>
            <a:r>
              <a:rPr lang="en-US">
                <a:ea typeface="+mn-ea"/>
              </a:rPr>
              <a:t>Late: minimal symptoms</a:t>
            </a:r>
          </a:p>
        </p:txBody>
      </p:sp>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1B69EB14-68BC-D897-E498-870DAB5414E0}"/>
              </a:ext>
            </a:extLst>
          </p:cNvPr>
          <p:cNvSpPr>
            <a:spLocks noGrp="1" noChangeArrowheads="1"/>
          </p:cNvSpPr>
          <p:nvPr>
            <p:ph type="title"/>
          </p:nvPr>
        </p:nvSpPr>
        <p:spPr/>
        <p:txBody>
          <a:bodyPr/>
          <a:lstStyle/>
          <a:p>
            <a:pPr eaLnBrk="1" hangingPunct="1">
              <a:defRPr/>
            </a:pPr>
            <a:r>
              <a:rPr lang="en-US">
                <a:ea typeface="+mj-ea"/>
              </a:rPr>
              <a:t>Autoimmune Myopathies</a:t>
            </a:r>
          </a:p>
        </p:txBody>
      </p:sp>
      <p:sp>
        <p:nvSpPr>
          <p:cNvPr id="75779" name="Rectangle 3">
            <a:extLst>
              <a:ext uri="{FF2B5EF4-FFF2-40B4-BE49-F238E27FC236}">
                <a16:creationId xmlns:a16="http://schemas.microsoft.com/office/drawing/2014/main" id="{79021C81-673A-0F53-5E4F-336FC91E78F4}"/>
              </a:ext>
            </a:extLst>
          </p:cNvPr>
          <p:cNvSpPr>
            <a:spLocks noGrp="1" noChangeArrowheads="1"/>
          </p:cNvSpPr>
          <p:nvPr>
            <p:ph type="body" idx="1"/>
          </p:nvPr>
        </p:nvSpPr>
        <p:spPr>
          <a:xfrm>
            <a:off x="1466850" y="1600200"/>
            <a:ext cx="9353550" cy="5257800"/>
          </a:xfrm>
        </p:spPr>
        <p:txBody>
          <a:bodyPr>
            <a:normAutofit lnSpcReduction="10000"/>
          </a:bodyPr>
          <a:lstStyle/>
          <a:p>
            <a:pPr eaLnBrk="1" hangingPunct="1">
              <a:lnSpc>
                <a:spcPct val="80000"/>
              </a:lnSpc>
              <a:defRPr/>
            </a:pPr>
            <a:r>
              <a:rPr lang="en-US" sz="2800"/>
              <a:t>Dermatomyositis</a:t>
            </a:r>
          </a:p>
          <a:p>
            <a:pPr lvl="1" eaLnBrk="1" hangingPunct="1">
              <a:lnSpc>
                <a:spcPct val="80000"/>
              </a:lnSpc>
              <a:defRPr/>
            </a:pPr>
            <a:r>
              <a:rPr lang="en-US" sz="2400"/>
              <a:t>Complement mediated cytotoxic Abs against microvasculature of muscle</a:t>
            </a:r>
          </a:p>
          <a:p>
            <a:pPr eaLnBrk="1" hangingPunct="1">
              <a:lnSpc>
                <a:spcPct val="80000"/>
              </a:lnSpc>
              <a:defRPr/>
            </a:pPr>
            <a:r>
              <a:rPr lang="en-US" sz="2800"/>
              <a:t>Polymyositis</a:t>
            </a:r>
          </a:p>
          <a:p>
            <a:pPr lvl="1" eaLnBrk="1" hangingPunct="1">
              <a:lnSpc>
                <a:spcPct val="80000"/>
              </a:lnSpc>
              <a:defRPr/>
            </a:pPr>
            <a:r>
              <a:rPr lang="en-US" sz="2400"/>
              <a:t>Direct damage by cytotoxic T cells</a:t>
            </a:r>
          </a:p>
          <a:p>
            <a:pPr eaLnBrk="1" hangingPunct="1">
              <a:lnSpc>
                <a:spcPct val="80000"/>
              </a:lnSpc>
              <a:defRPr/>
            </a:pPr>
            <a:r>
              <a:rPr lang="en-US" sz="2800"/>
              <a:t>Myasthenia Gravis</a:t>
            </a:r>
          </a:p>
          <a:p>
            <a:pPr lvl="1" eaLnBrk="1" hangingPunct="1">
              <a:lnSpc>
                <a:spcPct val="80000"/>
              </a:lnSpc>
              <a:defRPr/>
            </a:pPr>
            <a:r>
              <a:rPr lang="en-US" sz="2400"/>
              <a:t>Muscular fatigability caused by circulating Abs to acetylcholine receptor at the myoneural junction</a:t>
            </a:r>
          </a:p>
          <a:p>
            <a:pPr lvl="1" eaLnBrk="1" hangingPunct="1">
              <a:lnSpc>
                <a:spcPct val="80000"/>
              </a:lnSpc>
              <a:defRPr/>
            </a:pPr>
            <a:r>
              <a:rPr lang="en-US" sz="2400"/>
              <a:t>Extraocular muscles, swelling muscles, extremities</a:t>
            </a:r>
          </a:p>
          <a:p>
            <a:pPr lvl="1" eaLnBrk="1" hangingPunct="1">
              <a:lnSpc>
                <a:spcPct val="80000"/>
              </a:lnSpc>
              <a:defRPr/>
            </a:pPr>
            <a:r>
              <a:rPr lang="en-US" sz="2400"/>
              <a:t>Pts can develop other autoimmune diseases</a:t>
            </a:r>
          </a:p>
          <a:p>
            <a:pPr lvl="1" eaLnBrk="1" hangingPunct="1">
              <a:lnSpc>
                <a:spcPct val="80000"/>
              </a:lnSpc>
              <a:defRPr/>
            </a:pPr>
            <a:r>
              <a:rPr lang="en-US" sz="2400"/>
              <a:t>40% patients have thymoma</a:t>
            </a:r>
          </a:p>
          <a:p>
            <a:pPr lvl="1" eaLnBrk="1" hangingPunct="1">
              <a:lnSpc>
                <a:spcPct val="80000"/>
              </a:lnSpc>
              <a:defRPr/>
            </a:pPr>
            <a:r>
              <a:rPr lang="en-US" sz="2400"/>
              <a:t>75% of remaining thymic hyperplasia</a:t>
            </a:r>
          </a:p>
          <a:p>
            <a:pPr lvl="1" eaLnBrk="1" hangingPunct="1">
              <a:lnSpc>
                <a:spcPct val="80000"/>
              </a:lnSpc>
              <a:defRPr/>
            </a:pPr>
            <a:r>
              <a:rPr lang="en-US" sz="2400"/>
              <a:t>Removal of thymus can be curative</a:t>
            </a:r>
          </a:p>
          <a:p>
            <a:pPr lvl="1" eaLnBrk="1" hangingPunct="1">
              <a:lnSpc>
                <a:spcPct val="80000"/>
              </a:lnSpc>
              <a:defRPr/>
            </a:pPr>
            <a:endParaRPr lang="en-US" sz="24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a:extLst>
              <a:ext uri="{FF2B5EF4-FFF2-40B4-BE49-F238E27FC236}">
                <a16:creationId xmlns:a16="http://schemas.microsoft.com/office/drawing/2014/main" id="{59E133EB-4B5C-235E-CAC3-5B49510B520E}"/>
              </a:ext>
            </a:extLst>
          </p:cNvPr>
          <p:cNvSpPr>
            <a:spLocks noGrp="1" noChangeArrowheads="1"/>
          </p:cNvSpPr>
          <p:nvPr>
            <p:ph type="title" idx="4294967295"/>
          </p:nvPr>
        </p:nvSpPr>
        <p:spPr/>
        <p:txBody>
          <a:bodyPr/>
          <a:lstStyle/>
          <a:p>
            <a:pPr eaLnBrk="1" hangingPunct="1">
              <a:defRPr/>
            </a:pPr>
            <a:r>
              <a:rPr lang="en-US" dirty="0"/>
              <a:t>How Neurons Work </a:t>
            </a:r>
            <a:endParaRPr lang="en-US" sz="2800" dirty="0"/>
          </a:p>
        </p:txBody>
      </p:sp>
      <p:sp>
        <p:nvSpPr>
          <p:cNvPr id="43011" name="Rectangle 3">
            <a:extLst>
              <a:ext uri="{FF2B5EF4-FFF2-40B4-BE49-F238E27FC236}">
                <a16:creationId xmlns:a16="http://schemas.microsoft.com/office/drawing/2014/main" id="{DB1B2CFB-71A9-F937-A945-2F604D4FA16E}"/>
              </a:ext>
            </a:extLst>
          </p:cNvPr>
          <p:cNvSpPr>
            <a:spLocks noGrp="1" noChangeArrowheads="1"/>
          </p:cNvSpPr>
          <p:nvPr>
            <p:ph type="body" idx="4294967295"/>
          </p:nvPr>
        </p:nvSpPr>
        <p:spPr/>
        <p:txBody>
          <a:bodyPr/>
          <a:lstStyle/>
          <a:p>
            <a:pPr marL="338138" indent="-338138"/>
            <a:r>
              <a:rPr lang="en-US" altLang="en-US"/>
              <a:t>Myelinated nerves are white; unmyelinated nerves are gray</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02" name="Rectangle 2">
            <a:extLst>
              <a:ext uri="{FF2B5EF4-FFF2-40B4-BE49-F238E27FC236}">
                <a16:creationId xmlns:a16="http://schemas.microsoft.com/office/drawing/2014/main" id="{91BB4D66-5E8C-D191-81F2-A750187868D4}"/>
              </a:ext>
            </a:extLst>
          </p:cNvPr>
          <p:cNvSpPr>
            <a:spLocks noGrp="1" noChangeArrowheads="1"/>
          </p:cNvSpPr>
          <p:nvPr>
            <p:ph type="title" idx="4294967295"/>
          </p:nvPr>
        </p:nvSpPr>
        <p:spPr/>
        <p:txBody>
          <a:bodyPr/>
          <a:lstStyle/>
          <a:p>
            <a:pPr eaLnBrk="1" hangingPunct="1">
              <a:defRPr/>
            </a:pPr>
            <a:r>
              <a:rPr lang="en-US" dirty="0"/>
              <a:t>How Neurons Work </a:t>
            </a:r>
            <a:endParaRPr lang="en-US" sz="2800" dirty="0"/>
          </a:p>
        </p:txBody>
      </p:sp>
      <p:sp>
        <p:nvSpPr>
          <p:cNvPr id="44035" name="Rectangle 3">
            <a:extLst>
              <a:ext uri="{FF2B5EF4-FFF2-40B4-BE49-F238E27FC236}">
                <a16:creationId xmlns:a16="http://schemas.microsoft.com/office/drawing/2014/main" id="{6B3954BB-0465-F2D5-AABC-8BC7E20E38B8}"/>
              </a:ext>
            </a:extLst>
          </p:cNvPr>
          <p:cNvSpPr>
            <a:spLocks noGrp="1" noChangeArrowheads="1"/>
          </p:cNvSpPr>
          <p:nvPr>
            <p:ph type="body" idx="4294967295"/>
          </p:nvPr>
        </p:nvSpPr>
        <p:spPr/>
        <p:txBody>
          <a:bodyPr/>
          <a:lstStyle/>
          <a:p>
            <a:pPr marL="338138" indent="-338138"/>
            <a:r>
              <a:rPr lang="en-US" altLang="en-US"/>
              <a:t>Myelin is essential for speedy flow of AP’s down axons; in unmyelinated axon, AP can only flow down axon by depolarizing each and every centimeter of axon (relatively slow process); in myelinated axons there are nodes located periodically, and only nodes must depolarize, allowing impulse to travel quickly as it skips from node to node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5">
            <a:extLst>
              <a:ext uri="{FF2B5EF4-FFF2-40B4-BE49-F238E27FC236}">
                <a16:creationId xmlns:a16="http://schemas.microsoft.com/office/drawing/2014/main" id="{8DD8A2E8-6397-5E3D-ECE3-F651E34B80A9}"/>
              </a:ext>
            </a:extLst>
          </p:cNvPr>
          <p:cNvSpPr>
            <a:spLocks noChangeArrowheads="1"/>
          </p:cNvSpPr>
          <p:nvPr/>
        </p:nvSpPr>
        <p:spPr bwMode="auto">
          <a:xfrm>
            <a:off x="1527176" y="1"/>
            <a:ext cx="9140825" cy="623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endParaRPr lang="en-US" altLang="en-US"/>
          </a:p>
        </p:txBody>
      </p:sp>
      <p:sp>
        <p:nvSpPr>
          <p:cNvPr id="45059" name="Rectangle 2">
            <a:extLst>
              <a:ext uri="{FF2B5EF4-FFF2-40B4-BE49-F238E27FC236}">
                <a16:creationId xmlns:a16="http://schemas.microsoft.com/office/drawing/2014/main" id="{F1280168-9607-D7CC-682B-721F7342F01A}"/>
              </a:ext>
            </a:extLst>
          </p:cNvPr>
          <p:cNvSpPr>
            <a:spLocks noChangeArrowheads="1"/>
          </p:cNvSpPr>
          <p:nvPr/>
        </p:nvSpPr>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pPr algn="l" eaLnBrk="1" hangingPunct="1"/>
            <a:endParaRPr lang="en-US" altLang="en-US" sz="1800">
              <a:latin typeface="Arial" panose="020B0604020202020204" pitchFamily="34" charset="0"/>
              <a:cs typeface="Arial" panose="020B0604020202020204" pitchFamily="34" charset="0"/>
            </a:endParaRPr>
          </a:p>
        </p:txBody>
      </p:sp>
      <p:sp>
        <p:nvSpPr>
          <p:cNvPr id="45060" name="Rectangle 3">
            <a:extLst>
              <a:ext uri="{FF2B5EF4-FFF2-40B4-BE49-F238E27FC236}">
                <a16:creationId xmlns:a16="http://schemas.microsoft.com/office/drawing/2014/main" id="{2D09FEA9-D6C5-55B9-661E-A6BA6CA3165E}"/>
              </a:ext>
            </a:extLst>
          </p:cNvPr>
          <p:cNvSpPr>
            <a:spLocks noChangeArrowheads="1"/>
          </p:cNvSpPr>
          <p:nvPr/>
        </p:nvSpPr>
        <p:spPr bwMode="auto">
          <a:xfrm>
            <a:off x="1714500" y="5638800"/>
            <a:ext cx="8763000"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pPr eaLnBrk="1" hangingPunct="1"/>
            <a:r>
              <a:rPr lang="sr-Latn-RS" altLang="en-US" sz="1400" b="1" dirty="0">
                <a:solidFill>
                  <a:srgbClr val="000000"/>
                </a:solidFill>
                <a:latin typeface="Arial" panose="020B0604020202020204" pitchFamily="34" charset="0"/>
                <a:cs typeface="Arial" panose="020B0604020202020204" pitchFamily="34" charset="0"/>
              </a:rPr>
              <a:t>       </a:t>
            </a:r>
            <a:r>
              <a:rPr lang="en-US" altLang="en-US" sz="1400" dirty="0">
                <a:solidFill>
                  <a:srgbClr val="000000"/>
                </a:solidFill>
                <a:latin typeface="Arial" panose="020B0604020202020204" pitchFamily="34" charset="0"/>
                <a:cs typeface="Arial" panose="020B0604020202020204" pitchFamily="34" charset="0"/>
              </a:rPr>
              <a:t>    Impulse conduction via myelinated axon.</a:t>
            </a:r>
            <a:endParaRPr lang="en-US" altLang="en-US" sz="4000" dirty="0">
              <a:solidFill>
                <a:srgbClr val="000000"/>
              </a:solidFill>
              <a:latin typeface="Helvetica" panose="020B0604020202020204" pitchFamily="34" charset="0"/>
              <a:cs typeface="Arial" panose="020B0604020202020204" pitchFamily="34" charset="0"/>
            </a:endParaRPr>
          </a:p>
        </p:txBody>
      </p:sp>
      <p:pic>
        <p:nvPicPr>
          <p:cNvPr id="45061" name="Picture 4" descr="AAFONCW0">
            <a:extLst>
              <a:ext uri="{FF2B5EF4-FFF2-40B4-BE49-F238E27FC236}">
                <a16:creationId xmlns:a16="http://schemas.microsoft.com/office/drawing/2014/main" id="{67F90489-1E41-D392-F002-AC6045073D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457200"/>
            <a:ext cx="86868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a:extLst>
              <a:ext uri="{FF2B5EF4-FFF2-40B4-BE49-F238E27FC236}">
                <a16:creationId xmlns:a16="http://schemas.microsoft.com/office/drawing/2014/main" id="{FE55AFF2-B9A4-0CF7-CB10-D73A6A625DDF}"/>
              </a:ext>
            </a:extLst>
          </p:cNvPr>
          <p:cNvSpPr>
            <a:spLocks noGrp="1" noChangeArrowheads="1"/>
          </p:cNvSpPr>
          <p:nvPr>
            <p:ph type="title" idx="4294967295"/>
          </p:nvPr>
        </p:nvSpPr>
        <p:spPr/>
        <p:txBody>
          <a:bodyPr/>
          <a:lstStyle/>
          <a:p>
            <a:pPr eaLnBrk="1" hangingPunct="1">
              <a:defRPr/>
            </a:pPr>
            <a:r>
              <a:rPr lang="en-US" dirty="0"/>
              <a:t>How Neurons Work </a:t>
            </a:r>
            <a:endParaRPr lang="en-US" sz="2800" dirty="0"/>
          </a:p>
        </p:txBody>
      </p:sp>
      <p:sp>
        <p:nvSpPr>
          <p:cNvPr id="46083" name="Rectangle 3">
            <a:extLst>
              <a:ext uri="{FF2B5EF4-FFF2-40B4-BE49-F238E27FC236}">
                <a16:creationId xmlns:a16="http://schemas.microsoft.com/office/drawing/2014/main" id="{04DD261F-C621-C1C9-6342-90862399D20E}"/>
              </a:ext>
            </a:extLst>
          </p:cNvPr>
          <p:cNvSpPr>
            <a:spLocks noGrp="1" noChangeArrowheads="1"/>
          </p:cNvSpPr>
          <p:nvPr>
            <p:ph type="body" idx="4294967295"/>
          </p:nvPr>
        </p:nvSpPr>
        <p:spPr/>
        <p:txBody>
          <a:bodyPr/>
          <a:lstStyle/>
          <a:p>
            <a:pPr marL="338138" indent="-338138"/>
            <a:r>
              <a:rPr lang="en-US" altLang="en-US"/>
              <a:t>Diameter of axon also affects speed of AP flow; wider the diameter of axon, faster the flow of ions</a:t>
            </a:r>
          </a:p>
          <a:p>
            <a:pPr marL="338138" indent="-338138"/>
            <a:r>
              <a:rPr lang="en-US" altLang="en-US"/>
              <a:t>Myelination and larger diameters allow for huge difference in speed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850" name="Rectangle 2">
            <a:extLst>
              <a:ext uri="{FF2B5EF4-FFF2-40B4-BE49-F238E27FC236}">
                <a16:creationId xmlns:a16="http://schemas.microsoft.com/office/drawing/2014/main" id="{A12EF8D7-D82D-1CE7-E265-F2CDE3918E1D}"/>
              </a:ext>
            </a:extLst>
          </p:cNvPr>
          <p:cNvSpPr>
            <a:spLocks noGrp="1" noChangeArrowheads="1"/>
          </p:cNvSpPr>
          <p:nvPr>
            <p:ph type="title" idx="4294967295"/>
          </p:nvPr>
        </p:nvSpPr>
        <p:spPr/>
        <p:txBody>
          <a:bodyPr/>
          <a:lstStyle/>
          <a:p>
            <a:pPr eaLnBrk="1" hangingPunct="1">
              <a:defRPr/>
            </a:pPr>
            <a:r>
              <a:rPr lang="en-US" dirty="0"/>
              <a:t>How Neurons Work </a:t>
            </a:r>
            <a:endParaRPr lang="en-US" sz="2800" dirty="0"/>
          </a:p>
        </p:txBody>
      </p:sp>
      <p:sp>
        <p:nvSpPr>
          <p:cNvPr id="47107" name="Rectangle 3">
            <a:extLst>
              <a:ext uri="{FF2B5EF4-FFF2-40B4-BE49-F238E27FC236}">
                <a16:creationId xmlns:a16="http://schemas.microsoft.com/office/drawing/2014/main" id="{07DCD99D-AD7F-0F96-EAB3-D345965110A2}"/>
              </a:ext>
            </a:extLst>
          </p:cNvPr>
          <p:cNvSpPr>
            <a:spLocks noGrp="1" noChangeArrowheads="1"/>
          </p:cNvSpPr>
          <p:nvPr>
            <p:ph type="body" idx="4294967295"/>
          </p:nvPr>
        </p:nvSpPr>
        <p:spPr/>
        <p:txBody>
          <a:bodyPr/>
          <a:lstStyle/>
          <a:p>
            <a:pPr marL="338138" indent="-338138"/>
            <a:r>
              <a:rPr lang="en-US" altLang="en-US"/>
              <a:t>Small unmyelinated axons have speeds as low as 0.5 meters/second, whereas large diameter myelinated axons may be as fast as 100 meters/second; that’s 200 times faster!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a:extLst>
              <a:ext uri="{FF2B5EF4-FFF2-40B4-BE49-F238E27FC236}">
                <a16:creationId xmlns:a16="http://schemas.microsoft.com/office/drawing/2014/main" id="{51BD0825-585E-19A5-D875-DABC0DB2A5CD}"/>
              </a:ext>
            </a:extLst>
          </p:cNvPr>
          <p:cNvSpPr>
            <a:spLocks noGrp="1" noChangeArrowheads="1"/>
          </p:cNvSpPr>
          <p:nvPr>
            <p:ph type="title" idx="4294967295"/>
          </p:nvPr>
        </p:nvSpPr>
        <p:spPr/>
        <p:txBody>
          <a:bodyPr/>
          <a:lstStyle/>
          <a:p>
            <a:pPr eaLnBrk="1" hangingPunct="1">
              <a:defRPr/>
            </a:pPr>
            <a:r>
              <a:rPr lang="en-US"/>
              <a:t>Introduction</a:t>
            </a:r>
          </a:p>
        </p:txBody>
      </p:sp>
      <p:sp>
        <p:nvSpPr>
          <p:cNvPr id="7171" name="Rectangle 3">
            <a:extLst>
              <a:ext uri="{FF2B5EF4-FFF2-40B4-BE49-F238E27FC236}">
                <a16:creationId xmlns:a16="http://schemas.microsoft.com/office/drawing/2014/main" id="{6983B000-2081-3DD2-85B9-6BD7C4253041}"/>
              </a:ext>
            </a:extLst>
          </p:cNvPr>
          <p:cNvSpPr>
            <a:spLocks noGrp="1" noChangeArrowheads="1"/>
          </p:cNvSpPr>
          <p:nvPr>
            <p:ph type="body" idx="4294967295"/>
          </p:nvPr>
        </p:nvSpPr>
        <p:spPr>
          <a:xfrm>
            <a:off x="1981200" y="1600201"/>
            <a:ext cx="8458200" cy="4530725"/>
          </a:xfrm>
        </p:spPr>
        <p:txBody>
          <a:bodyPr/>
          <a:lstStyle/>
          <a:p>
            <a:r>
              <a:rPr lang="en-US" altLang="en-US" dirty="0"/>
              <a:t>Nervous system is complex and important to body’s control system</a:t>
            </a:r>
          </a:p>
          <a:p>
            <a:r>
              <a:rPr lang="en-US" altLang="en-US" dirty="0"/>
              <a:t>Nervous system monitors conditions and takes corrective action, when necessary, to keep everything running smoothly</a:t>
            </a:r>
          </a:p>
          <a:p>
            <a:r>
              <a:rPr lang="en-US" altLang="en-US" dirty="0"/>
              <a:t>Control systems of body are nervous and endocrine systems which receive help from special senses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a:extLst>
              <a:ext uri="{FF2B5EF4-FFF2-40B4-BE49-F238E27FC236}">
                <a16:creationId xmlns:a16="http://schemas.microsoft.com/office/drawing/2014/main" id="{4369C2C5-00A2-CB27-5527-44753B32B3B8}"/>
              </a:ext>
            </a:extLst>
          </p:cNvPr>
          <p:cNvSpPr>
            <a:spLocks noGrp="1"/>
          </p:cNvSpPr>
          <p:nvPr>
            <p:ph type="ctrTitle"/>
          </p:nvPr>
        </p:nvSpPr>
        <p:spPr>
          <a:xfrm>
            <a:off x="2589213" y="1336040"/>
            <a:ext cx="8915399" cy="2262781"/>
          </a:xfrm>
        </p:spPr>
        <p:style>
          <a:lnRef idx="2">
            <a:schemeClr val="accent2"/>
          </a:lnRef>
          <a:fillRef idx="1">
            <a:schemeClr val="lt1"/>
          </a:fillRef>
          <a:effectRef idx="0">
            <a:schemeClr val="accent2"/>
          </a:effectRef>
          <a:fontRef idx="minor">
            <a:schemeClr val="dk1"/>
          </a:fontRef>
        </p:style>
        <p:txBody>
          <a:bodyPr/>
          <a:lstStyle/>
          <a:p>
            <a:pPr eaLnBrk="1" hangingPunct="1"/>
            <a:r>
              <a:rPr lang="en-US" altLang="en-US" dirty="0"/>
              <a:t>Congenital malformations and hydrocephalus</a:t>
            </a:r>
          </a:p>
        </p:txBody>
      </p:sp>
      <p:sp>
        <p:nvSpPr>
          <p:cNvPr id="3" name="Subtitle 2">
            <a:extLst>
              <a:ext uri="{FF2B5EF4-FFF2-40B4-BE49-F238E27FC236}">
                <a16:creationId xmlns:a16="http://schemas.microsoft.com/office/drawing/2014/main" id="{06502C2B-33FF-4697-0D57-5562521DF7EA}"/>
              </a:ext>
            </a:extLst>
          </p:cNvPr>
          <p:cNvSpPr>
            <a:spLocks noGrp="1"/>
          </p:cNvSpPr>
          <p:nvPr>
            <p:ph type="subTitle" idx="1"/>
          </p:nvPr>
        </p:nvSpPr>
        <p:spPr>
          <a:xfrm>
            <a:off x="2895600" y="4038600"/>
            <a:ext cx="6400800" cy="1752600"/>
          </a:xfrm>
        </p:spPr>
        <p:txBody>
          <a:bodyPr rtlCol="0">
            <a:normAutofit/>
          </a:bodyPr>
          <a:lstStyle/>
          <a:p>
            <a:pPr>
              <a:defRPr/>
            </a:pP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a:extLst>
              <a:ext uri="{FF2B5EF4-FFF2-40B4-BE49-F238E27FC236}">
                <a16:creationId xmlns:a16="http://schemas.microsoft.com/office/drawing/2014/main" id="{52732EEF-9CB7-0CD3-C7B7-0F5208F86D12}"/>
              </a:ext>
            </a:extLst>
          </p:cNvPr>
          <p:cNvSpPr>
            <a:spLocks noGrp="1"/>
          </p:cNvSpPr>
          <p:nvPr>
            <p:ph type="title"/>
          </p:nvPr>
        </p:nvSpPr>
        <p:spPr>
          <a:xfrm>
            <a:off x="2592925" y="209328"/>
            <a:ext cx="8911687" cy="1280890"/>
          </a:xfrm>
        </p:spPr>
        <p:txBody>
          <a:bodyPr/>
          <a:lstStyle/>
          <a:p>
            <a:pPr algn="l"/>
            <a:r>
              <a:rPr lang="en-US" altLang="en-US" b="1" dirty="0"/>
              <a:t>Objectives:</a:t>
            </a:r>
            <a:br>
              <a:rPr lang="en-US" altLang="en-US" dirty="0"/>
            </a:br>
            <a:endParaRPr lang="en-US" altLang="en-US" dirty="0"/>
          </a:p>
        </p:txBody>
      </p:sp>
      <p:sp>
        <p:nvSpPr>
          <p:cNvPr id="3075" name="Content Placeholder 2">
            <a:extLst>
              <a:ext uri="{FF2B5EF4-FFF2-40B4-BE49-F238E27FC236}">
                <a16:creationId xmlns:a16="http://schemas.microsoft.com/office/drawing/2014/main" id="{9214BDE9-F2EF-7680-14A4-0FF7EEF2BDBC}"/>
              </a:ext>
            </a:extLst>
          </p:cNvPr>
          <p:cNvSpPr>
            <a:spLocks noGrp="1"/>
          </p:cNvSpPr>
          <p:nvPr>
            <p:ph idx="1"/>
          </p:nvPr>
        </p:nvSpPr>
        <p:spPr>
          <a:xfrm>
            <a:off x="2527170" y="1441517"/>
            <a:ext cx="8534400" cy="4525963"/>
          </a:xfrm>
        </p:spPr>
        <p:txBody>
          <a:bodyPr>
            <a:normAutofit fontScale="85000" lnSpcReduction="20000"/>
          </a:bodyPr>
          <a:lstStyle/>
          <a:p>
            <a:pPr>
              <a:buFont typeface="Arial" panose="020B0604020202020204" pitchFamily="34" charset="0"/>
              <a:buNone/>
            </a:pPr>
            <a:r>
              <a:rPr lang="en-US" altLang="en-US" sz="2800" dirty="0"/>
              <a:t>- Know the common types of congenital malformations of the CNS and have a basic knowledge of their pathological features.</a:t>
            </a:r>
          </a:p>
          <a:p>
            <a:pPr>
              <a:buFont typeface="Arial" panose="020B0604020202020204" pitchFamily="34" charset="0"/>
              <a:buNone/>
            </a:pPr>
            <a:r>
              <a:rPr lang="en-US" altLang="en-US" sz="2800" dirty="0"/>
              <a:t>- Correlate CNS normal development with the classification of congenital CNS malformations.</a:t>
            </a:r>
          </a:p>
          <a:p>
            <a:pPr>
              <a:buFont typeface="Arial" panose="020B0604020202020204" pitchFamily="34" charset="0"/>
              <a:buNone/>
            </a:pPr>
            <a:r>
              <a:rPr lang="en-US" altLang="en-US" sz="2800" dirty="0"/>
              <a:t>- Appreciate the role of folate deficiency as an etiological factor in neural tube defects and understand the role of Alpha </a:t>
            </a:r>
            <a:r>
              <a:rPr lang="en-US" altLang="en-US" sz="2800" dirty="0" err="1"/>
              <a:t>feto</a:t>
            </a:r>
            <a:r>
              <a:rPr lang="en-US" altLang="en-US" sz="2800" dirty="0"/>
              <a:t>-protein measurement and ultrasound in antenatal diagnosis of neural tube defects.</a:t>
            </a:r>
          </a:p>
          <a:p>
            <a:pPr>
              <a:buFont typeface="Arial" panose="020B0604020202020204" pitchFamily="34" charset="0"/>
              <a:buNone/>
            </a:pPr>
            <a:r>
              <a:rPr lang="en-US" altLang="en-US" sz="2800" dirty="0"/>
              <a:t>- Understand the various mechanisms that lead to the development of hydrocephalus.</a:t>
            </a:r>
          </a:p>
          <a:p>
            <a:pPr>
              <a:buFont typeface="Arial" panose="020B0604020202020204" pitchFamily="34" charset="0"/>
              <a:buNone/>
            </a:pPr>
            <a:r>
              <a:rPr lang="en-US" altLang="en-US" sz="2800" dirty="0"/>
              <a:t>- List and classify the main causes of hydrocephalus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5042FF8F-C4D6-E8F6-FCA7-7232312FA0E4}"/>
              </a:ext>
            </a:extLst>
          </p:cNvPr>
          <p:cNvSpPr>
            <a:spLocks noGrp="1"/>
          </p:cNvSpPr>
          <p:nvPr>
            <p:ph type="title"/>
          </p:nvPr>
        </p:nvSpPr>
        <p:spPr>
          <a:xfrm>
            <a:off x="2697641" y="1190134"/>
            <a:ext cx="8229600" cy="639763"/>
          </a:xfrm>
        </p:spPr>
        <p:txBody>
          <a:bodyPr>
            <a:normAutofit fontScale="90000"/>
          </a:bodyPr>
          <a:lstStyle/>
          <a:p>
            <a:r>
              <a:rPr lang="en-US" altLang="en-US" sz="4000" b="1" dirty="0"/>
              <a:t>Key principles to be discussed:</a:t>
            </a:r>
            <a:br>
              <a:rPr lang="en-US" altLang="en-US" sz="4000" dirty="0"/>
            </a:br>
            <a:endParaRPr lang="en-US" altLang="en-US" sz="4000" dirty="0"/>
          </a:p>
        </p:txBody>
      </p:sp>
      <p:sp>
        <p:nvSpPr>
          <p:cNvPr id="4099" name="Content Placeholder 2">
            <a:extLst>
              <a:ext uri="{FF2B5EF4-FFF2-40B4-BE49-F238E27FC236}">
                <a16:creationId xmlns:a16="http://schemas.microsoft.com/office/drawing/2014/main" id="{A23FE3C3-92D3-50DF-43D9-2261C66EE443}"/>
              </a:ext>
            </a:extLst>
          </p:cNvPr>
          <p:cNvSpPr>
            <a:spLocks noGrp="1"/>
          </p:cNvSpPr>
          <p:nvPr>
            <p:ph idx="1"/>
          </p:nvPr>
        </p:nvSpPr>
        <p:spPr>
          <a:xfrm>
            <a:off x="2664645" y="2228655"/>
            <a:ext cx="9144000" cy="5943600"/>
          </a:xfrm>
        </p:spPr>
        <p:txBody>
          <a:bodyPr>
            <a:normAutofit/>
          </a:bodyPr>
          <a:lstStyle/>
          <a:p>
            <a:pPr>
              <a:buFont typeface="Arial" charset="0"/>
              <a:buNone/>
              <a:defRPr/>
            </a:pPr>
            <a:r>
              <a:rPr lang="en-US" sz="2000" b="1" dirty="0"/>
              <a:t>1</a:t>
            </a:r>
            <a:r>
              <a:rPr lang="en-US" sz="1600" b="1" dirty="0"/>
              <a:t>]</a:t>
            </a:r>
            <a:r>
              <a:rPr lang="en-US" sz="2400" b="1" dirty="0"/>
              <a:t> CNS congenital malformation</a:t>
            </a:r>
          </a:p>
          <a:p>
            <a:pPr>
              <a:buNone/>
              <a:defRPr/>
            </a:pPr>
            <a:r>
              <a:rPr lang="en-US" altLang="en-US" sz="2400" b="1" dirty="0"/>
              <a:t>2] Hydrocephalus</a:t>
            </a:r>
          </a:p>
          <a:p>
            <a:pPr>
              <a:buFont typeface="Arial" charset="0"/>
              <a:buNone/>
              <a:defRPr/>
            </a:pPr>
            <a:endParaRPr lang="en-US" sz="2400" b="1"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Content Placeholder 2">
            <a:extLst>
              <a:ext uri="{FF2B5EF4-FFF2-40B4-BE49-F238E27FC236}">
                <a16:creationId xmlns:a16="http://schemas.microsoft.com/office/drawing/2014/main" id="{A23FE3C3-92D3-50DF-43D9-2261C66EE443}"/>
              </a:ext>
            </a:extLst>
          </p:cNvPr>
          <p:cNvSpPr>
            <a:spLocks noGrp="1"/>
          </p:cNvSpPr>
          <p:nvPr>
            <p:ph idx="1"/>
          </p:nvPr>
        </p:nvSpPr>
        <p:spPr>
          <a:xfrm>
            <a:off x="2457255" y="484692"/>
            <a:ext cx="9144000" cy="5943600"/>
          </a:xfrm>
        </p:spPr>
        <p:txBody>
          <a:bodyPr>
            <a:normAutofit fontScale="85000" lnSpcReduction="20000"/>
          </a:bodyPr>
          <a:lstStyle/>
          <a:p>
            <a:pPr>
              <a:buFont typeface="Arial" charset="0"/>
              <a:buNone/>
              <a:defRPr/>
            </a:pPr>
            <a:r>
              <a:rPr lang="en-US" sz="2400" b="1" dirty="0"/>
              <a:t>1</a:t>
            </a:r>
            <a:r>
              <a:rPr lang="en-US" sz="2100" b="1" dirty="0"/>
              <a:t>]</a:t>
            </a:r>
            <a:r>
              <a:rPr lang="en-US" sz="3300" b="1" dirty="0"/>
              <a:t> CNS congenital malformation:</a:t>
            </a:r>
          </a:p>
          <a:p>
            <a:pPr marL="514350" indent="-514350">
              <a:buNone/>
              <a:defRPr/>
            </a:pPr>
            <a:r>
              <a:rPr lang="en-US" sz="2400" dirty="0"/>
              <a:t>Incidence and introduction to the basic concepts behind the pathogenesis. These include genetic and environmental factors and the role of the stage of gestation development.</a:t>
            </a:r>
          </a:p>
          <a:p>
            <a:pPr marL="514350" indent="-514350">
              <a:buNone/>
              <a:defRPr/>
            </a:pPr>
            <a:endParaRPr lang="en-US" sz="2400" dirty="0"/>
          </a:p>
          <a:p>
            <a:pPr marL="514350" indent="-514350">
              <a:buFont typeface="+mj-lt"/>
              <a:buAutoNum type="romanUcPeriod"/>
              <a:defRPr/>
            </a:pPr>
            <a:r>
              <a:rPr lang="en-US" sz="2400" dirty="0"/>
              <a:t>Definition and pathological changes in </a:t>
            </a:r>
            <a:r>
              <a:rPr lang="en-US" sz="2400" b="1" u="sng" dirty="0"/>
              <a:t>forebrain anomalies: </a:t>
            </a:r>
          </a:p>
          <a:p>
            <a:pPr marL="971550" lvl="1" indent="-514350">
              <a:buFont typeface="+mj-lt"/>
              <a:buAutoNum type="alphaLcPeriod"/>
              <a:defRPr/>
            </a:pPr>
            <a:r>
              <a:rPr lang="en-US" sz="2000" dirty="0" err="1"/>
              <a:t>Megalencephaly</a:t>
            </a:r>
            <a:r>
              <a:rPr lang="en-US" sz="2000" dirty="0"/>
              <a:t>.</a:t>
            </a:r>
          </a:p>
          <a:p>
            <a:pPr marL="971550" lvl="1" indent="-514350">
              <a:buFont typeface="+mj-lt"/>
              <a:buAutoNum type="alphaLcPeriod"/>
              <a:defRPr/>
            </a:pPr>
            <a:r>
              <a:rPr lang="en-US" sz="2000" dirty="0" err="1"/>
              <a:t>Microencphaly</a:t>
            </a:r>
            <a:r>
              <a:rPr lang="en-US" sz="2000" dirty="0"/>
              <a:t>  and its causes.</a:t>
            </a:r>
          </a:p>
          <a:p>
            <a:pPr marL="971550" lvl="1" indent="-514350">
              <a:buFont typeface="+mj-lt"/>
              <a:buAutoNum type="alphaLcPeriod"/>
              <a:defRPr/>
            </a:pPr>
            <a:r>
              <a:rPr lang="en-US" sz="2000" dirty="0" err="1"/>
              <a:t>Lissencephaly</a:t>
            </a:r>
            <a:endParaRPr lang="en-US" sz="2000" dirty="0"/>
          </a:p>
          <a:p>
            <a:pPr marL="514350" indent="-514350">
              <a:buFont typeface="+mj-lt"/>
              <a:buAutoNum type="romanUcPeriod"/>
              <a:defRPr/>
            </a:pPr>
            <a:r>
              <a:rPr lang="en-US" sz="2400" dirty="0"/>
              <a:t>Definition and pathological changes in </a:t>
            </a:r>
            <a:r>
              <a:rPr lang="en-US" sz="2400" b="1" u="sng" dirty="0"/>
              <a:t>neural tube defects:</a:t>
            </a:r>
          </a:p>
          <a:p>
            <a:pPr marL="914400" lvl="1" indent="-514350">
              <a:buFont typeface="+mj-lt"/>
              <a:buAutoNum type="alphaLcPeriod"/>
              <a:defRPr/>
            </a:pPr>
            <a:r>
              <a:rPr lang="en-US" sz="2000" dirty="0" err="1"/>
              <a:t>Meningomyelocele</a:t>
            </a:r>
            <a:endParaRPr lang="en-US" sz="2000" dirty="0"/>
          </a:p>
          <a:p>
            <a:pPr marL="914400" lvl="1" indent="-514350">
              <a:buFont typeface="+mj-lt"/>
              <a:buAutoNum type="alphaLcPeriod"/>
              <a:defRPr/>
            </a:pPr>
            <a:r>
              <a:rPr lang="en-US" sz="2000" dirty="0" err="1"/>
              <a:t>Spina</a:t>
            </a:r>
            <a:r>
              <a:rPr lang="en-US" sz="2000" dirty="0"/>
              <a:t> bifida</a:t>
            </a:r>
          </a:p>
          <a:p>
            <a:pPr marL="914400" lvl="1" indent="-514350">
              <a:buFont typeface="+mj-lt"/>
              <a:buAutoNum type="alphaLcPeriod"/>
              <a:defRPr/>
            </a:pPr>
            <a:r>
              <a:rPr lang="en-US" sz="2000" dirty="0"/>
              <a:t>Anencephaly and </a:t>
            </a:r>
            <a:r>
              <a:rPr lang="en-US" sz="2000" dirty="0" err="1"/>
              <a:t>encephalocele</a:t>
            </a:r>
            <a:endParaRPr lang="en-US" sz="2000" dirty="0"/>
          </a:p>
          <a:p>
            <a:pPr marL="914400" lvl="1" indent="-514350">
              <a:buNone/>
              <a:defRPr/>
            </a:pPr>
            <a:r>
              <a:rPr lang="en-US" sz="2400" dirty="0"/>
              <a:t>Pathogenesis of neural tube defect with special emphasis on the role of </a:t>
            </a:r>
            <a:r>
              <a:rPr lang="en-US" sz="2400" dirty="0" err="1"/>
              <a:t>folate</a:t>
            </a:r>
            <a:r>
              <a:rPr lang="en-US" sz="2400" dirty="0"/>
              <a:t> and alpha fetoproteins and their clinical significance. </a:t>
            </a:r>
          </a:p>
          <a:p>
            <a:pPr marL="514350" indent="-514350">
              <a:buFont typeface="+mj-lt"/>
              <a:buAutoNum type="romanUcPeriod"/>
              <a:defRPr/>
            </a:pPr>
            <a:r>
              <a:rPr lang="en-US" sz="2400" dirty="0"/>
              <a:t>Definition and pathological changes in </a:t>
            </a:r>
            <a:r>
              <a:rPr lang="en-US" sz="2400" b="1" u="sng" dirty="0"/>
              <a:t>posterior </a:t>
            </a:r>
            <a:r>
              <a:rPr lang="en-US" sz="2400" b="1" u="sng" dirty="0" err="1"/>
              <a:t>fossa</a:t>
            </a:r>
            <a:r>
              <a:rPr lang="en-US" sz="2400" b="1" u="sng" dirty="0"/>
              <a:t> anomalies</a:t>
            </a:r>
            <a:r>
              <a:rPr lang="en-US" sz="2400" u="sng" dirty="0"/>
              <a:t>:</a:t>
            </a:r>
          </a:p>
          <a:p>
            <a:pPr marL="914400" lvl="1" indent="-514350">
              <a:buFont typeface="+mj-lt"/>
              <a:buAutoNum type="alphaLcPeriod"/>
              <a:defRPr/>
            </a:pPr>
            <a:r>
              <a:rPr lang="en-US" sz="2000" dirty="0"/>
              <a:t>Arnold </a:t>
            </a:r>
            <a:r>
              <a:rPr lang="en-US" sz="2000" dirty="0" err="1"/>
              <a:t>Chiari</a:t>
            </a:r>
            <a:r>
              <a:rPr lang="en-US" sz="2000" dirty="0"/>
              <a:t> malformation. </a:t>
            </a:r>
          </a:p>
        </p:txBody>
      </p:sp>
    </p:spTree>
    <p:extLst>
      <p:ext uri="{BB962C8B-B14F-4D97-AF65-F5344CB8AC3E}">
        <p14:creationId xmlns:p14="http://schemas.microsoft.com/office/powerpoint/2010/main" val="5355152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5" name="Picture 7">
            <a:extLst>
              <a:ext uri="{FF2B5EF4-FFF2-40B4-BE49-F238E27FC236}">
                <a16:creationId xmlns:a16="http://schemas.microsoft.com/office/drawing/2014/main" id="{CC713AFA-D89A-8F7A-A503-75E9D7C9D884}"/>
              </a:ext>
            </a:extLst>
          </p:cNvPr>
          <p:cNvPicPr>
            <a:picLocks noChangeAspect="1" noChangeArrowheads="1"/>
          </p:cNvPicPr>
          <p:nvPr/>
        </p:nvPicPr>
        <p:blipFill>
          <a:blip r:embed="rId2"/>
          <a:srcRect l="4918" t="12099" r="8197" b="-1323"/>
          <a:stretch>
            <a:fillRect/>
          </a:stretch>
        </p:blipFill>
        <p:spPr bwMode="auto">
          <a:xfrm>
            <a:off x="4539007" y="1219200"/>
            <a:ext cx="4038600" cy="4495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933290AE-9256-E4D8-DD44-391162856928}"/>
              </a:ext>
            </a:extLst>
          </p:cNvPr>
          <p:cNvSpPr>
            <a:spLocks noGrp="1"/>
          </p:cNvSpPr>
          <p:nvPr>
            <p:ph type="title"/>
          </p:nvPr>
        </p:nvSpPr>
        <p:spPr>
          <a:xfrm>
            <a:off x="1981200" y="503238"/>
            <a:ext cx="8229600" cy="639762"/>
          </a:xfrm>
        </p:spPr>
        <p:txBody>
          <a:bodyPr>
            <a:normAutofit fontScale="90000"/>
          </a:bodyPr>
          <a:lstStyle/>
          <a:p>
            <a:endParaRPr lang="en-US" altLang="en-US" dirty="0"/>
          </a:p>
        </p:txBody>
      </p:sp>
      <p:sp>
        <p:nvSpPr>
          <p:cNvPr id="6147" name="Content Placeholder 2">
            <a:extLst>
              <a:ext uri="{FF2B5EF4-FFF2-40B4-BE49-F238E27FC236}">
                <a16:creationId xmlns:a16="http://schemas.microsoft.com/office/drawing/2014/main" id="{E6B69618-5435-6F1B-4222-47C4E4DBF862}"/>
              </a:ext>
            </a:extLst>
          </p:cNvPr>
          <p:cNvSpPr>
            <a:spLocks noGrp="1"/>
          </p:cNvSpPr>
          <p:nvPr>
            <p:ph idx="1"/>
          </p:nvPr>
        </p:nvSpPr>
        <p:spPr>
          <a:xfrm>
            <a:off x="3550763" y="1397524"/>
            <a:ext cx="6858000" cy="5943600"/>
          </a:xfrm>
        </p:spPr>
        <p:txBody>
          <a:bodyPr/>
          <a:lstStyle/>
          <a:p>
            <a:pPr>
              <a:buFont typeface="Arial" panose="020B0604020202020204" pitchFamily="34" charset="0"/>
              <a:buNone/>
            </a:pPr>
            <a:r>
              <a:rPr lang="en-US" altLang="en-US" b="1" dirty="0"/>
              <a:t>2] Hydrocephalus: </a:t>
            </a:r>
          </a:p>
          <a:p>
            <a:pPr>
              <a:buFontTx/>
              <a:buChar char="-"/>
            </a:pPr>
            <a:r>
              <a:rPr lang="en-US" altLang="en-US" b="1" dirty="0"/>
              <a:t>Definitions of normal pressure</a:t>
            </a:r>
          </a:p>
          <a:p>
            <a:pPr>
              <a:buFontTx/>
              <a:buChar char="-"/>
            </a:pPr>
            <a:r>
              <a:rPr lang="en-US" altLang="en-US" b="1" dirty="0"/>
              <a:t>Hydrocephalus:</a:t>
            </a:r>
          </a:p>
          <a:p>
            <a:pPr>
              <a:buFont typeface="Arial" panose="020B0604020202020204" pitchFamily="34" charset="0"/>
              <a:buNone/>
            </a:pPr>
            <a:r>
              <a:rPr lang="en-US" altLang="en-US" b="1" dirty="0"/>
              <a:t>		noncommunicating hydrocephalus  vs.	communicating hydrocephalus </a:t>
            </a:r>
          </a:p>
          <a:p>
            <a:pPr>
              <a:buFontTx/>
              <a:buChar char="-"/>
            </a:pPr>
            <a:r>
              <a:rPr lang="en-US" altLang="en-US" b="1" dirty="0"/>
              <a:t> Pathophysiology and etiology.</a:t>
            </a:r>
          </a:p>
          <a:p>
            <a:pPr>
              <a:buFont typeface="Arial" panose="020B0604020202020204" pitchFamily="34" charset="0"/>
              <a:buNone/>
            </a:pPr>
            <a:r>
              <a:rPr lang="en-US" altLang="en-US" sz="2800" b="1" dirty="0"/>
              <a:t> </a:t>
            </a:r>
          </a:p>
          <a:p>
            <a:pPr>
              <a:buFont typeface="Arial" panose="020B0604020202020204" pitchFamily="34" charset="0"/>
              <a:buNone/>
            </a:pPr>
            <a:endParaRPr lang="en-US" altLang="en-US" sz="24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Content Placeholder 2">
            <a:extLst>
              <a:ext uri="{FF2B5EF4-FFF2-40B4-BE49-F238E27FC236}">
                <a16:creationId xmlns:a16="http://schemas.microsoft.com/office/drawing/2014/main" id="{941F759D-91C8-C386-9B66-18D61EE762D2}"/>
              </a:ext>
            </a:extLst>
          </p:cNvPr>
          <p:cNvSpPr>
            <a:spLocks noGrp="1"/>
          </p:cNvSpPr>
          <p:nvPr>
            <p:ph idx="1"/>
          </p:nvPr>
        </p:nvSpPr>
        <p:spPr>
          <a:xfrm>
            <a:off x="3299383" y="2133601"/>
            <a:ext cx="8229600" cy="3459163"/>
          </a:xfrm>
        </p:spPr>
        <p:txBody>
          <a:bodyPr/>
          <a:lstStyle/>
          <a:p>
            <a:pPr eaLnBrk="1" hangingPunct="1"/>
            <a:r>
              <a:rPr lang="en-US" altLang="en-US" sz="2800" dirty="0"/>
              <a:t>The incidence of CNS malformations is estimated at 1% to 2%</a:t>
            </a:r>
          </a:p>
          <a:p>
            <a:pPr eaLnBrk="1" hangingPunct="1"/>
            <a:r>
              <a:rPr lang="en-US" altLang="en-US" sz="2800" dirty="0"/>
              <a:t>Malformations of the brain are more common in the setting of </a:t>
            </a:r>
            <a:r>
              <a:rPr lang="en-US" altLang="en-US" sz="2800" b="1" dirty="0"/>
              <a:t>multiple </a:t>
            </a:r>
            <a:r>
              <a:rPr lang="en-US" altLang="en-US" sz="2800" dirty="0"/>
              <a:t>birth defects</a:t>
            </a:r>
          </a:p>
          <a:p>
            <a:pPr eaLnBrk="1" hangingPunct="1"/>
            <a:r>
              <a:rPr lang="en-US" altLang="en-US" sz="2800" dirty="0"/>
              <a:t>Give rise to mental retardation, cerebral palsy,  or neural tube defects</a:t>
            </a:r>
          </a:p>
          <a:p>
            <a:pPr eaLnBrk="1" hangingPunct="1"/>
            <a:endParaRPr lang="en-US" altLang="en-US" sz="2800" dirty="0"/>
          </a:p>
        </p:txBody>
      </p:sp>
      <p:sp>
        <p:nvSpPr>
          <p:cNvPr id="3" name="Rectangle 2">
            <a:extLst>
              <a:ext uri="{FF2B5EF4-FFF2-40B4-BE49-F238E27FC236}">
                <a16:creationId xmlns:a16="http://schemas.microsoft.com/office/drawing/2014/main" id="{970F5AA7-1CB7-7A62-14C5-EEDBC64C6800}"/>
              </a:ext>
            </a:extLst>
          </p:cNvPr>
          <p:cNvSpPr/>
          <p:nvPr/>
        </p:nvSpPr>
        <p:spPr>
          <a:xfrm>
            <a:off x="2527953" y="635524"/>
            <a:ext cx="7848600" cy="707886"/>
          </a:xfrm>
          <a:prstGeom prst="rect">
            <a:avLst/>
          </a:prstGeom>
        </p:spPr>
        <p:txBody>
          <a:bodyPr>
            <a:spAutoFit/>
          </a:bodyPr>
          <a:lstStyle/>
          <a:p>
            <a:pPr algn="ctr" eaLnBrk="1" hangingPunct="1">
              <a:defRPr/>
            </a:pPr>
            <a:r>
              <a:rPr lang="en-US" sz="4000" b="1" dirty="0">
                <a:solidFill>
                  <a:srgbClr val="0070C0"/>
                </a:solidFill>
                <a:latin typeface="Calibri"/>
                <a:ea typeface="+mj-ea"/>
                <a:cs typeface="+mj-cs"/>
              </a:rPr>
              <a:t>1. Congenital malformations </a:t>
            </a:r>
            <a:endParaRPr lang="en-US" sz="2800" b="1" dirty="0">
              <a:solidFill>
                <a:srgbClr val="0070C0"/>
              </a:solidFill>
              <a:latin typeface="Arial" charset="0"/>
              <a:cs typeface="Arial"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1608FB41-E030-D821-1F9E-28CF1E922E48}"/>
              </a:ext>
            </a:extLst>
          </p:cNvPr>
          <p:cNvSpPr>
            <a:spLocks noGrp="1"/>
          </p:cNvSpPr>
          <p:nvPr>
            <p:ph type="title"/>
          </p:nvPr>
        </p:nvSpPr>
        <p:spPr>
          <a:xfrm>
            <a:off x="1254320" y="624110"/>
            <a:ext cx="8911687" cy="1280890"/>
          </a:xfrm>
        </p:spPr>
        <p:txBody>
          <a:bodyPr>
            <a:normAutofit/>
          </a:bodyPr>
          <a:lstStyle/>
          <a:p>
            <a:pPr algn="ctr" eaLnBrk="1" hangingPunct="1">
              <a:defRPr/>
            </a:pPr>
            <a:r>
              <a:rPr lang="en-US" sz="4000" b="1" dirty="0">
                <a:solidFill>
                  <a:srgbClr val="0070C0"/>
                </a:solidFill>
                <a:latin typeface="Calibri"/>
                <a:ea typeface="+mj-ea"/>
                <a:cs typeface="+mj-cs"/>
              </a:rPr>
              <a:t>1. Congenital malformations </a:t>
            </a:r>
            <a:endParaRPr lang="en-US" sz="2800" b="1" dirty="0">
              <a:solidFill>
                <a:srgbClr val="0070C0"/>
              </a:solidFill>
              <a:latin typeface="Arial" charset="0"/>
              <a:cs typeface="Arial" charset="0"/>
            </a:endParaRPr>
          </a:p>
        </p:txBody>
      </p:sp>
      <p:sp>
        <p:nvSpPr>
          <p:cNvPr id="9219" name="Content Placeholder 2">
            <a:extLst>
              <a:ext uri="{FF2B5EF4-FFF2-40B4-BE49-F238E27FC236}">
                <a16:creationId xmlns:a16="http://schemas.microsoft.com/office/drawing/2014/main" id="{FF8AFC3F-321E-1EEA-FFE1-3668C00E4042}"/>
              </a:ext>
            </a:extLst>
          </p:cNvPr>
          <p:cNvSpPr>
            <a:spLocks noGrp="1"/>
          </p:cNvSpPr>
          <p:nvPr>
            <p:ph idx="1"/>
          </p:nvPr>
        </p:nvSpPr>
        <p:spPr/>
        <p:txBody>
          <a:bodyPr/>
          <a:lstStyle/>
          <a:p>
            <a:pPr eaLnBrk="1" hangingPunct="1"/>
            <a:r>
              <a:rPr lang="en-US" altLang="en-US" sz="2800"/>
              <a:t>Because different parts of the brain develop at different times during gestation (and afterwards), the timing of an injury will be reflected in the pattern of malformation</a:t>
            </a:r>
          </a:p>
          <a:p>
            <a:pPr eaLnBrk="1" hangingPunct="1"/>
            <a:r>
              <a:rPr lang="en-US" altLang="en-US" sz="2800"/>
              <a:t>Prenatal or perinatal insults may either cause:</a:t>
            </a:r>
          </a:p>
          <a:p>
            <a:pPr lvl="1" eaLnBrk="1" hangingPunct="1">
              <a:buFont typeface="Arial" panose="020B0604020202020204" pitchFamily="34" charset="0"/>
              <a:buChar char="•"/>
            </a:pPr>
            <a:r>
              <a:rPr lang="en-US" altLang="en-US" sz="2400"/>
              <a:t>failure of normal CNS development</a:t>
            </a:r>
          </a:p>
          <a:p>
            <a:pPr lvl="1" eaLnBrk="1" hangingPunct="1">
              <a:buFont typeface="Arial" panose="020B0604020202020204" pitchFamily="34" charset="0"/>
              <a:buChar char="•"/>
            </a:pPr>
            <a:r>
              <a:rPr lang="en-US" altLang="en-US" sz="2400"/>
              <a:t>tissue destruction</a:t>
            </a:r>
          </a:p>
          <a:p>
            <a:endParaRPr lang="en-US"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F04180A-4A61-C330-4606-2FB7B913EC1C}"/>
              </a:ext>
            </a:extLst>
          </p:cNvPr>
          <p:cNvSpPr>
            <a:spLocks noGrp="1"/>
          </p:cNvSpPr>
          <p:nvPr>
            <p:ph idx="1"/>
          </p:nvPr>
        </p:nvSpPr>
        <p:spPr>
          <a:xfrm>
            <a:off x="2753413" y="1454086"/>
            <a:ext cx="8458200" cy="5105400"/>
          </a:xfrm>
        </p:spPr>
        <p:txBody>
          <a:bodyPr rtlCol="0">
            <a:normAutofit fontScale="92500" lnSpcReduction="10000"/>
          </a:bodyPr>
          <a:lstStyle/>
          <a:p>
            <a:pPr>
              <a:defRPr/>
            </a:pPr>
            <a:r>
              <a:rPr lang="en-US" sz="2400" dirty="0"/>
              <a:t>Although the pathogenesis and etiology of many malformations remain unknown, both genetic and environmental factors are clearly at play:</a:t>
            </a:r>
          </a:p>
          <a:p>
            <a:pPr marL="971550" lvl="1" indent="-514350">
              <a:buFont typeface="Arial" charset="0"/>
              <a:buAutoNum type="arabicPeriod"/>
              <a:defRPr/>
            </a:pPr>
            <a:r>
              <a:rPr lang="en-US" dirty="0"/>
              <a:t>Genetic factors:</a:t>
            </a:r>
          </a:p>
          <a:p>
            <a:pPr marL="971550" lvl="1" indent="-514350">
              <a:buNone/>
              <a:defRPr/>
            </a:pPr>
            <a:r>
              <a:rPr lang="en-US" sz="2600" dirty="0"/>
              <a:t>CNS malformation can be caused by Mutations affecting molecules in pathways of neuronal and </a:t>
            </a:r>
            <a:r>
              <a:rPr lang="en-US" sz="2600" dirty="0" err="1"/>
              <a:t>glial</a:t>
            </a:r>
            <a:r>
              <a:rPr lang="en-US" sz="2600" dirty="0"/>
              <a:t> cells:</a:t>
            </a:r>
          </a:p>
          <a:p>
            <a:pPr lvl="3">
              <a:buFont typeface="Arial" panose="020B0604020202020204" pitchFamily="34" charset="0"/>
              <a:buChar char="•"/>
              <a:defRPr/>
            </a:pPr>
            <a:r>
              <a:rPr lang="en-US" sz="2400" dirty="0"/>
              <a:t>Development</a:t>
            </a:r>
          </a:p>
          <a:p>
            <a:pPr lvl="3">
              <a:buFont typeface="Arial" panose="020B0604020202020204" pitchFamily="34" charset="0"/>
              <a:buChar char="•"/>
              <a:defRPr/>
            </a:pPr>
            <a:r>
              <a:rPr lang="en-US" sz="2400" dirty="0"/>
              <a:t>Migration</a:t>
            </a:r>
          </a:p>
          <a:p>
            <a:pPr lvl="3">
              <a:buFont typeface="Arial" panose="020B0604020202020204" pitchFamily="34" charset="0"/>
              <a:buChar char="•"/>
              <a:defRPr/>
            </a:pPr>
            <a:r>
              <a:rPr lang="en-US" sz="2400" dirty="0"/>
              <a:t>Connection </a:t>
            </a:r>
          </a:p>
          <a:p>
            <a:pPr lvl="1">
              <a:buNone/>
              <a:defRPr/>
            </a:pPr>
            <a:r>
              <a:rPr lang="en-US" dirty="0"/>
              <a:t>2. Environmental factors :</a:t>
            </a:r>
          </a:p>
          <a:p>
            <a:pPr lvl="3">
              <a:buFont typeface="Arial" panose="020B0604020202020204" pitchFamily="34" charset="0"/>
              <a:buChar char="•"/>
              <a:defRPr/>
            </a:pPr>
            <a:r>
              <a:rPr lang="en-US" sz="2400" dirty="0"/>
              <a:t>Toxic compounds </a:t>
            </a:r>
          </a:p>
          <a:p>
            <a:pPr lvl="3">
              <a:buFont typeface="Arial" panose="020B0604020202020204" pitchFamily="34" charset="0"/>
              <a:buChar char="•"/>
              <a:defRPr/>
            </a:pPr>
            <a:r>
              <a:rPr lang="en-US" sz="2400" dirty="0"/>
              <a:t>Infectious agents</a:t>
            </a:r>
          </a:p>
        </p:txBody>
      </p:sp>
      <p:sp>
        <p:nvSpPr>
          <p:cNvPr id="10243" name="Title 3">
            <a:extLst>
              <a:ext uri="{FF2B5EF4-FFF2-40B4-BE49-F238E27FC236}">
                <a16:creationId xmlns:a16="http://schemas.microsoft.com/office/drawing/2014/main" id="{F5DC5027-2268-F156-F70F-809AEEDDE0B9}"/>
              </a:ext>
            </a:extLst>
          </p:cNvPr>
          <p:cNvSpPr>
            <a:spLocks noGrp="1"/>
          </p:cNvSpPr>
          <p:nvPr>
            <p:ph type="title"/>
          </p:nvPr>
        </p:nvSpPr>
        <p:spPr>
          <a:xfrm>
            <a:off x="1556993" y="360363"/>
            <a:ext cx="8229600" cy="647700"/>
          </a:xfrm>
        </p:spPr>
        <p:txBody>
          <a:bodyPr>
            <a:spAutoFit/>
          </a:bodyPr>
          <a:lstStyle/>
          <a:p>
            <a:pPr algn="ctr" eaLnBrk="1" hangingPunct="1">
              <a:defRPr/>
            </a:pPr>
            <a:r>
              <a:rPr lang="en-US" sz="3600" b="1" dirty="0">
                <a:solidFill>
                  <a:srgbClr val="0070C0"/>
                </a:solidFill>
                <a:latin typeface="Calibri"/>
                <a:ea typeface="+mj-ea"/>
                <a:cs typeface="+mj-cs"/>
              </a:rPr>
              <a:t>1. Congenital malformations </a:t>
            </a:r>
            <a:endParaRPr lang="en-US" sz="2400" b="1" dirty="0">
              <a:solidFill>
                <a:srgbClr val="0070C0"/>
              </a:solidFill>
              <a:latin typeface="Arial" charset="0"/>
              <a:cs typeface="Arial"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a:extLst>
              <a:ext uri="{FF2B5EF4-FFF2-40B4-BE49-F238E27FC236}">
                <a16:creationId xmlns:a16="http://schemas.microsoft.com/office/drawing/2014/main" id="{F00564E7-FB59-A546-6EEF-546B9ADF14A1}"/>
              </a:ext>
            </a:extLst>
          </p:cNvPr>
          <p:cNvSpPr>
            <a:spLocks noChangeArrowheads="1"/>
          </p:cNvSpPr>
          <p:nvPr/>
        </p:nvSpPr>
        <p:spPr bwMode="auto">
          <a:xfrm>
            <a:off x="3810000" y="3105150"/>
            <a:ext cx="5562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1267" name="Title 2">
            <a:extLst>
              <a:ext uri="{FF2B5EF4-FFF2-40B4-BE49-F238E27FC236}">
                <a16:creationId xmlns:a16="http://schemas.microsoft.com/office/drawing/2014/main" id="{E6DB3F19-1B06-5B73-1277-9072EB5605E1}"/>
              </a:ext>
            </a:extLst>
          </p:cNvPr>
          <p:cNvSpPr>
            <a:spLocks noGrp="1"/>
          </p:cNvSpPr>
          <p:nvPr>
            <p:ph type="ctrTitle"/>
          </p:nvPr>
        </p:nvSpPr>
        <p:spPr>
          <a:xfrm>
            <a:off x="2209799" y="914401"/>
            <a:ext cx="8681977" cy="1470025"/>
          </a:xfrm>
        </p:spPr>
        <p:txBody>
          <a:bodyPr>
            <a:noAutofit/>
          </a:bodyPr>
          <a:lstStyle/>
          <a:p>
            <a:r>
              <a:rPr lang="en-US" altLang="en-US" sz="4000" b="1" dirty="0">
                <a:solidFill>
                  <a:srgbClr val="0070C0"/>
                </a:solidFill>
              </a:rPr>
              <a:t>1. CNS congenital malformation</a:t>
            </a:r>
          </a:p>
        </p:txBody>
      </p:sp>
      <p:sp>
        <p:nvSpPr>
          <p:cNvPr id="4" name="Subtitle 3">
            <a:extLst>
              <a:ext uri="{FF2B5EF4-FFF2-40B4-BE49-F238E27FC236}">
                <a16:creationId xmlns:a16="http://schemas.microsoft.com/office/drawing/2014/main" id="{38BA28E4-703B-90BB-1123-07AF96984D81}"/>
              </a:ext>
            </a:extLst>
          </p:cNvPr>
          <p:cNvSpPr>
            <a:spLocks noGrp="1"/>
          </p:cNvSpPr>
          <p:nvPr>
            <p:ph type="subTitle" idx="1"/>
          </p:nvPr>
        </p:nvSpPr>
        <p:spPr>
          <a:xfrm>
            <a:off x="2743200" y="2667000"/>
            <a:ext cx="6553200" cy="2971800"/>
          </a:xfr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lstStyle/>
          <a:p>
            <a:pPr>
              <a:buFont typeface="Arial" charset="0"/>
              <a:buNone/>
              <a:defRPr/>
            </a:pPr>
            <a:r>
              <a:rPr lang="en-US" altLang="en-US" sz="4000" b="1" dirty="0"/>
              <a:t>Forebrain Malformations:</a:t>
            </a:r>
          </a:p>
          <a:p>
            <a:pPr marL="1200150" lvl="1" indent="-742950" algn="l">
              <a:buFont typeface="+mj-lt"/>
              <a:buAutoNum type="arabicPeriod"/>
              <a:defRPr/>
            </a:pPr>
            <a:r>
              <a:rPr lang="en-US" sz="2400" b="1" dirty="0" err="1">
                <a:highlight>
                  <a:srgbClr val="FFFF00"/>
                </a:highlight>
              </a:rPr>
              <a:t>Megalencephaly</a:t>
            </a:r>
            <a:endParaRPr lang="en-US" sz="2400" b="1" dirty="0">
              <a:highlight>
                <a:srgbClr val="FFFF00"/>
              </a:highlight>
            </a:endParaRPr>
          </a:p>
          <a:p>
            <a:pPr marL="1200150" lvl="1" indent="-742950" algn="l">
              <a:buFont typeface="+mj-lt"/>
              <a:buAutoNum type="arabicPeriod"/>
              <a:defRPr/>
            </a:pPr>
            <a:r>
              <a:rPr lang="en-US" sz="2400" b="1" dirty="0" err="1">
                <a:highlight>
                  <a:srgbClr val="FFFF00"/>
                </a:highlight>
              </a:rPr>
              <a:t>Microcephaly</a:t>
            </a:r>
            <a:endParaRPr lang="en-US" sz="2400" b="1" dirty="0">
              <a:highlight>
                <a:srgbClr val="FFFF00"/>
              </a:highlight>
            </a:endParaRPr>
          </a:p>
          <a:p>
            <a:pPr marL="1200150" lvl="1" indent="-742950" algn="l">
              <a:buFont typeface="+mj-lt"/>
              <a:buAutoNum type="arabicPeriod"/>
              <a:defRPr/>
            </a:pPr>
            <a:r>
              <a:rPr lang="en-US" altLang="en-US" sz="2400" b="1" dirty="0" err="1">
                <a:highlight>
                  <a:srgbClr val="FFFF00"/>
                </a:highlight>
              </a:rPr>
              <a:t>Lissencephaly</a:t>
            </a:r>
            <a:endParaRPr lang="en-US" sz="2400" b="1" dirty="0">
              <a:highlight>
                <a:srgbClr val="FFFF00"/>
              </a:highlight>
            </a:endParaRPr>
          </a:p>
          <a:p>
            <a:pPr>
              <a:buFont typeface="Arial" charset="0"/>
              <a:buNone/>
              <a:defRPr/>
            </a:pPr>
            <a:r>
              <a:rPr lang="en-US" altLang="en-US" sz="3600" b="1" dirty="0">
                <a:highlight>
                  <a:srgbClr val="FFFF00"/>
                </a:highlight>
              </a:rPr>
              <a:t> </a:t>
            </a:r>
            <a:endParaRPr lang="en-US" sz="3600" b="1" dirty="0">
              <a:highlight>
                <a:srgbClr val="FFFF00"/>
              </a:highligh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a:extLst>
              <a:ext uri="{FF2B5EF4-FFF2-40B4-BE49-F238E27FC236}">
                <a16:creationId xmlns:a16="http://schemas.microsoft.com/office/drawing/2014/main" id="{BEB41E25-48D4-A3EA-0E40-B3CEB32092B1}"/>
              </a:ext>
            </a:extLst>
          </p:cNvPr>
          <p:cNvSpPr>
            <a:spLocks noGrp="1" noChangeArrowheads="1"/>
          </p:cNvSpPr>
          <p:nvPr>
            <p:ph type="title" idx="4294967295"/>
          </p:nvPr>
        </p:nvSpPr>
        <p:spPr/>
        <p:txBody>
          <a:bodyPr/>
          <a:lstStyle/>
          <a:p>
            <a:pPr eaLnBrk="1" hangingPunct="1">
              <a:defRPr/>
            </a:pPr>
            <a:r>
              <a:rPr lang="en-US"/>
              <a:t>Basic Operations</a:t>
            </a:r>
          </a:p>
        </p:txBody>
      </p:sp>
      <p:sp>
        <p:nvSpPr>
          <p:cNvPr id="17411" name="Rectangle 3">
            <a:extLst>
              <a:ext uri="{FF2B5EF4-FFF2-40B4-BE49-F238E27FC236}">
                <a16:creationId xmlns:a16="http://schemas.microsoft.com/office/drawing/2014/main" id="{34676732-BB8D-28C7-4BF0-251265ADB612}"/>
              </a:ext>
            </a:extLst>
          </p:cNvPr>
          <p:cNvSpPr>
            <a:spLocks noGrp="1" noChangeArrowheads="1"/>
          </p:cNvSpPr>
          <p:nvPr>
            <p:ph type="body" idx="4294967295"/>
          </p:nvPr>
        </p:nvSpPr>
        <p:spPr/>
        <p:txBody>
          <a:bodyPr/>
          <a:lstStyle/>
          <a:p>
            <a:pPr marL="338138" indent="-338138"/>
            <a:r>
              <a:rPr lang="en-US" altLang="en-US"/>
              <a:t>Brain and spinal cord are central nervous system (CNS) which controls total nervous system</a:t>
            </a:r>
          </a:p>
          <a:p>
            <a:pPr marL="338138" indent="-338138"/>
            <a:r>
              <a:rPr lang="en-US" altLang="en-US"/>
              <a:t>Everything outside brain and spinal cord is part of peripheral nervous system (PNS)</a:t>
            </a:r>
          </a:p>
          <a:p>
            <a:pPr marL="338138" indent="-338138"/>
            <a:r>
              <a:rPr lang="en-US" altLang="en-US"/>
              <a:t>Input side of nervous system is sensory system</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9BDB4F9-4407-91E6-9A8C-5F8EDE2CBA54}"/>
              </a:ext>
            </a:extLst>
          </p:cNvPr>
          <p:cNvSpPr>
            <a:spLocks noGrp="1"/>
          </p:cNvSpPr>
          <p:nvPr>
            <p:ph type="title"/>
          </p:nvPr>
        </p:nvSpPr>
        <p:spPr>
          <a:xfrm>
            <a:off x="2806963" y="433870"/>
            <a:ext cx="8229600" cy="990600"/>
          </a:xfrm>
        </p:spPr>
        <p:txBody>
          <a:bodyPr>
            <a:normAutofit fontScale="90000"/>
          </a:bodyPr>
          <a:lstStyle/>
          <a:p>
            <a:pPr marL="342900" indent="-342900"/>
            <a:r>
              <a:rPr lang="en-US" altLang="en-US" sz="2800" dirty="0"/>
              <a:t>1. Forebrain Malformations</a:t>
            </a:r>
            <a:br>
              <a:rPr lang="en-US" altLang="en-US" dirty="0"/>
            </a:br>
            <a:r>
              <a:rPr lang="en-US" altLang="en-US" sz="2800" b="1" dirty="0" err="1"/>
              <a:t>Megalencephaly</a:t>
            </a:r>
            <a:r>
              <a:rPr lang="en-US" altLang="en-US" sz="2800" b="1" dirty="0"/>
              <a:t> and Microcephaly</a:t>
            </a:r>
            <a:br>
              <a:rPr lang="en-US" altLang="en-US" b="1" dirty="0"/>
            </a:br>
            <a:r>
              <a:rPr lang="en-US" altLang="en-US" dirty="0"/>
              <a:t> </a:t>
            </a:r>
          </a:p>
        </p:txBody>
      </p:sp>
      <p:sp>
        <p:nvSpPr>
          <p:cNvPr id="3" name="Content Placeholder 2">
            <a:extLst>
              <a:ext uri="{FF2B5EF4-FFF2-40B4-BE49-F238E27FC236}">
                <a16:creationId xmlns:a16="http://schemas.microsoft.com/office/drawing/2014/main" id="{2A74D1B2-81E6-4D31-0EEA-28624AE70520}"/>
              </a:ext>
            </a:extLst>
          </p:cNvPr>
          <p:cNvSpPr>
            <a:spLocks noGrp="1"/>
          </p:cNvSpPr>
          <p:nvPr>
            <p:ph idx="1"/>
          </p:nvPr>
        </p:nvSpPr>
        <p:spPr>
          <a:xfrm>
            <a:off x="2522376" y="1500675"/>
            <a:ext cx="8458200" cy="5257800"/>
          </a:xfrm>
        </p:spPr>
        <p:txBody>
          <a:bodyPr rtlCol="0">
            <a:normAutofit/>
          </a:bodyPr>
          <a:lstStyle/>
          <a:p>
            <a:pPr>
              <a:defRPr/>
            </a:pPr>
            <a:r>
              <a:rPr lang="en-US" dirty="0"/>
              <a:t>The volume of brain may be abnormally large (</a:t>
            </a:r>
            <a:r>
              <a:rPr lang="en-US" i="1" dirty="0" err="1"/>
              <a:t>megalencephaly</a:t>
            </a:r>
            <a:r>
              <a:rPr lang="en-US" dirty="0"/>
              <a:t>: rare genetic disorders) or small (</a:t>
            </a:r>
            <a:r>
              <a:rPr lang="en-US" i="1" dirty="0" err="1"/>
              <a:t>microencephaly</a:t>
            </a:r>
            <a:r>
              <a:rPr lang="en-US" i="1" dirty="0"/>
              <a:t>, more common</a:t>
            </a:r>
            <a:r>
              <a:rPr lang="en-US" dirty="0"/>
              <a:t>). </a:t>
            </a:r>
            <a:r>
              <a:rPr lang="en-US" dirty="0" err="1"/>
              <a:t>Microencephaly</a:t>
            </a:r>
            <a:r>
              <a:rPr lang="en-US" dirty="0"/>
              <a:t>, is usually associated with a small head as well</a:t>
            </a:r>
          </a:p>
          <a:p>
            <a:pPr>
              <a:defRPr/>
            </a:pPr>
            <a:r>
              <a:rPr lang="en-US" dirty="0" err="1"/>
              <a:t>Microencephaly</a:t>
            </a:r>
            <a:r>
              <a:rPr lang="en-US" dirty="0"/>
              <a:t>  occurs in a wide range of clinical settings, e.g.:   - chromosome abnormalities</a:t>
            </a:r>
          </a:p>
          <a:p>
            <a:pPr lvl="1">
              <a:buNone/>
              <a:defRPr/>
            </a:pPr>
            <a:r>
              <a:rPr lang="en-US" sz="1800" dirty="0"/>
              <a:t>- fetal alcohol syndrome</a:t>
            </a:r>
          </a:p>
          <a:p>
            <a:pPr lvl="1">
              <a:buNone/>
              <a:defRPr/>
            </a:pPr>
            <a:r>
              <a:rPr lang="en-US" sz="1800" dirty="0"/>
              <a:t>- human immunodeficiency virus 1 (HIV-1) infection acquired in </a:t>
            </a:r>
            <a:r>
              <a:rPr lang="en-US" sz="1800" dirty="0" err="1"/>
              <a:t>utero</a:t>
            </a:r>
            <a:endParaRPr lang="en-US" sz="1800" dirty="0"/>
          </a:p>
          <a:p>
            <a:pPr>
              <a:defRPr/>
            </a:pPr>
            <a:r>
              <a:rPr lang="en-US" dirty="0"/>
              <a:t>All causes are associated with a decreased number of neurons destined for the cerebral cortex. Disruption of normal neuronal migration and differentiation during development can lead to a disruption of the normal gyration and six-layered neocortical architecture</a:t>
            </a:r>
          </a:p>
          <a:p>
            <a:pPr>
              <a:defRPr/>
            </a:pPr>
            <a:r>
              <a:rPr lang="en-US" dirty="0"/>
              <a:t> </a:t>
            </a:r>
          </a:p>
        </p:txBody>
      </p:sp>
      <p:pic>
        <p:nvPicPr>
          <p:cNvPr id="12292" name="Picture 5">
            <a:extLst>
              <a:ext uri="{FF2B5EF4-FFF2-40B4-BE49-F238E27FC236}">
                <a16:creationId xmlns:a16="http://schemas.microsoft.com/office/drawing/2014/main" id="{6B10EDE5-0907-99A3-DA3C-35737F9A7A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9045" y="5339250"/>
            <a:ext cx="2286000"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7" descr="http://s.alriyadh.com/2006/09/06/img/069622.jpg">
            <a:extLst>
              <a:ext uri="{FF2B5EF4-FFF2-40B4-BE49-F238E27FC236}">
                <a16:creationId xmlns:a16="http://schemas.microsoft.com/office/drawing/2014/main" id="{5DE41EAE-6F67-1A34-4331-47B0E4E91C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12967" y="5357325"/>
            <a:ext cx="20574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DC70881A-07D1-6505-F8FA-64DD2B7AD4B3}"/>
              </a:ext>
            </a:extLst>
          </p:cNvPr>
          <p:cNvSpPr>
            <a:spLocks noGrp="1"/>
          </p:cNvSpPr>
          <p:nvPr>
            <p:ph type="title"/>
          </p:nvPr>
        </p:nvSpPr>
        <p:spPr>
          <a:xfrm>
            <a:off x="2559700" y="102641"/>
            <a:ext cx="8229600" cy="1143000"/>
          </a:xfrm>
        </p:spPr>
        <p:txBody>
          <a:bodyPr/>
          <a:lstStyle/>
          <a:p>
            <a:r>
              <a:rPr lang="en-US" altLang="en-US" dirty="0"/>
              <a:t>Six-layered neocortical architecture</a:t>
            </a:r>
          </a:p>
        </p:txBody>
      </p:sp>
      <p:pic>
        <p:nvPicPr>
          <p:cNvPr id="13315" name="Picture 4">
            <a:extLst>
              <a:ext uri="{FF2B5EF4-FFF2-40B4-BE49-F238E27FC236}">
                <a16:creationId xmlns:a16="http://schemas.microsoft.com/office/drawing/2014/main" id="{311B1383-CA55-74FE-7380-ED1981666F52}"/>
              </a:ext>
            </a:extLst>
          </p:cNvPr>
          <p:cNvPicPr>
            <a:picLocks noGrp="1" noChangeAspect="1" noChangeArrowheads="1"/>
          </p:cNvPicPr>
          <p:nvPr>
            <p:ph idx="1"/>
          </p:nvPr>
        </p:nvPicPr>
        <p:blipFill>
          <a:blip r:embed="rId2">
            <a:lum contrast="30000"/>
            <a:extLst>
              <a:ext uri="{28A0092B-C50C-407E-A947-70E740481C1C}">
                <a14:useLocalDpi xmlns:a14="http://schemas.microsoft.com/office/drawing/2010/main" val="0"/>
              </a:ext>
            </a:extLst>
          </a:blip>
          <a:srcRect/>
          <a:stretch>
            <a:fillRect/>
          </a:stretch>
        </p:blipFill>
        <p:spPr>
          <a:xfrm>
            <a:off x="4402496" y="828609"/>
            <a:ext cx="4192588" cy="5880100"/>
          </a:xfr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9533AF2C-2940-EAFB-E7E4-420DB5825F74}"/>
              </a:ext>
            </a:extLst>
          </p:cNvPr>
          <p:cNvSpPr>
            <a:spLocks noGrp="1"/>
          </p:cNvSpPr>
          <p:nvPr>
            <p:ph type="title"/>
          </p:nvPr>
        </p:nvSpPr>
        <p:spPr>
          <a:xfrm>
            <a:off x="2792963" y="228600"/>
            <a:ext cx="8229600" cy="1143000"/>
          </a:xfrm>
        </p:spPr>
        <p:txBody>
          <a:bodyPr>
            <a:noAutofit/>
          </a:bodyPr>
          <a:lstStyle/>
          <a:p>
            <a:r>
              <a:rPr lang="en-US" altLang="en-US" sz="2800" dirty="0"/>
              <a:t>1. Forebrain Malformations</a:t>
            </a:r>
            <a:br>
              <a:rPr lang="en-US" altLang="en-US" sz="2800" dirty="0"/>
            </a:br>
            <a:r>
              <a:rPr lang="en-US" altLang="en-US" sz="2800" i="1" dirty="0"/>
              <a:t> Lissencephaly</a:t>
            </a:r>
            <a:r>
              <a:rPr lang="en-US" altLang="en-US" sz="2800" dirty="0"/>
              <a:t> </a:t>
            </a:r>
          </a:p>
        </p:txBody>
      </p:sp>
      <p:sp>
        <p:nvSpPr>
          <p:cNvPr id="14339" name="Content Placeholder 2">
            <a:extLst>
              <a:ext uri="{FF2B5EF4-FFF2-40B4-BE49-F238E27FC236}">
                <a16:creationId xmlns:a16="http://schemas.microsoft.com/office/drawing/2014/main" id="{F1450DC9-3118-F004-9277-32DB6CBA338B}"/>
              </a:ext>
            </a:extLst>
          </p:cNvPr>
          <p:cNvSpPr>
            <a:spLocks noGrp="1"/>
          </p:cNvSpPr>
          <p:nvPr>
            <p:ph idx="1"/>
          </p:nvPr>
        </p:nvSpPr>
        <p:spPr>
          <a:xfrm>
            <a:off x="3007569" y="1524001"/>
            <a:ext cx="8229600" cy="4525963"/>
          </a:xfrm>
        </p:spPr>
        <p:txBody>
          <a:bodyPr/>
          <a:lstStyle/>
          <a:p>
            <a:pPr eaLnBrk="1" hangingPunct="1"/>
            <a:r>
              <a:rPr lang="en-US" altLang="en-US" sz="2800" i="1" dirty="0"/>
              <a:t>Lissencephaly</a:t>
            </a:r>
            <a:r>
              <a:rPr lang="en-US" altLang="en-US" sz="2800" dirty="0"/>
              <a:t> (</a:t>
            </a:r>
            <a:r>
              <a:rPr lang="en-US" altLang="en-US" sz="2800" i="1" dirty="0"/>
              <a:t>agyria</a:t>
            </a:r>
            <a:r>
              <a:rPr lang="en-US" altLang="en-US" sz="2800" dirty="0"/>
              <a:t>) or, in case of more patchy involvement, </a:t>
            </a:r>
            <a:r>
              <a:rPr lang="en-US" altLang="en-US" sz="2800" i="1" dirty="0"/>
              <a:t>pachygyria</a:t>
            </a:r>
            <a:r>
              <a:rPr lang="en-US" altLang="en-US" sz="2800" dirty="0"/>
              <a:t> is characterized by an absence of normal gyration and a smooth-surfaced brain</a:t>
            </a:r>
          </a:p>
          <a:p>
            <a:endParaRPr lang="en-US" altLang="en-US" dirty="0"/>
          </a:p>
        </p:txBody>
      </p:sp>
      <p:sp>
        <p:nvSpPr>
          <p:cNvPr id="5" name="Rectangle 4">
            <a:extLst>
              <a:ext uri="{FF2B5EF4-FFF2-40B4-BE49-F238E27FC236}">
                <a16:creationId xmlns:a16="http://schemas.microsoft.com/office/drawing/2014/main" id="{13C7C77A-88F0-B248-B688-40C7CE921B48}"/>
              </a:ext>
            </a:extLst>
          </p:cNvPr>
          <p:cNvSpPr/>
          <p:nvPr/>
        </p:nvSpPr>
        <p:spPr>
          <a:xfrm>
            <a:off x="3449221" y="3608455"/>
            <a:ext cx="6705600" cy="1570037"/>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lvl="1" eaLnBrk="1" hangingPunct="1">
              <a:defRPr/>
            </a:pPr>
            <a:r>
              <a:rPr lang="en-US" altLang="en-US" sz="2400" dirty="0"/>
              <a:t>The cortex is abnormally thickened and is usually only four-layered.</a:t>
            </a:r>
          </a:p>
          <a:p>
            <a:pPr lvl="1" eaLnBrk="1" hangingPunct="1">
              <a:defRPr/>
            </a:pPr>
            <a:r>
              <a:rPr lang="en-US" altLang="en-US" sz="2400" dirty="0"/>
              <a:t>Single-gene defects have been identified in some cases of </a:t>
            </a:r>
            <a:r>
              <a:rPr lang="en-US" altLang="en-US" sz="2400" dirty="0" err="1"/>
              <a:t>lissencephaly</a:t>
            </a:r>
            <a:r>
              <a:rPr lang="en-US" altLang="en-US" sz="2400" dirty="0"/>
              <a:t>.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942D15A-83A7-4586-1117-A79F6F72FAB4}"/>
              </a:ext>
            </a:extLst>
          </p:cNvPr>
          <p:cNvSpPr>
            <a:spLocks noGrp="1"/>
          </p:cNvSpPr>
          <p:nvPr>
            <p:ph type="title"/>
          </p:nvPr>
        </p:nvSpPr>
        <p:spPr>
          <a:xfrm>
            <a:off x="1905000" y="1"/>
            <a:ext cx="8229600" cy="868363"/>
          </a:xfrm>
        </p:spPr>
        <p:txBody>
          <a:bodyPr>
            <a:normAutofit fontScale="90000"/>
          </a:bodyPr>
          <a:lstStyle/>
          <a:p>
            <a:r>
              <a:rPr lang="en-US" altLang="en-US"/>
              <a:t>1. Forebrain Malformations:</a:t>
            </a:r>
            <a:r>
              <a:rPr lang="en-US" altLang="en-US" i="1"/>
              <a:t> Lissencephaly</a:t>
            </a:r>
            <a:r>
              <a:rPr lang="en-US" altLang="en-US"/>
              <a:t> </a:t>
            </a:r>
          </a:p>
        </p:txBody>
      </p:sp>
      <p:pic>
        <p:nvPicPr>
          <p:cNvPr id="15363" name="Picture 2" descr="http://www.neuropathologyweb.org/chapter11/images11/11-7al.jpg">
            <a:extLst>
              <a:ext uri="{FF2B5EF4-FFF2-40B4-BE49-F238E27FC236}">
                <a16:creationId xmlns:a16="http://schemas.microsoft.com/office/drawing/2014/main" id="{DD1EC5A9-4EBE-74EE-E62D-710B248503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0998" y="1226820"/>
            <a:ext cx="2666518" cy="338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Rectangle 4">
            <a:extLst>
              <a:ext uri="{FF2B5EF4-FFF2-40B4-BE49-F238E27FC236}">
                <a16:creationId xmlns:a16="http://schemas.microsoft.com/office/drawing/2014/main" id="{8A417C0A-E677-A416-61B6-D8009CC5270C}"/>
              </a:ext>
            </a:extLst>
          </p:cNvPr>
          <p:cNvSpPr>
            <a:spLocks noChangeArrowheads="1"/>
          </p:cNvSpPr>
          <p:nvPr/>
        </p:nvSpPr>
        <p:spPr bwMode="auto">
          <a:xfrm>
            <a:off x="5410200" y="762000"/>
            <a:ext cx="4953000"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 </a:t>
            </a:r>
            <a:r>
              <a:rPr lang="en-US" altLang="en-US" sz="2400"/>
              <a:t>Cortical sulci are absent except for the Sylvian fissure</a:t>
            </a:r>
          </a:p>
          <a:p>
            <a:pPr eaLnBrk="1" hangingPunct="1"/>
            <a:r>
              <a:rPr lang="en-US" altLang="en-US" sz="2400"/>
              <a:t>- The cortex is thick and consists of the molecular and three neuronal layers</a:t>
            </a:r>
          </a:p>
          <a:p>
            <a:pPr eaLnBrk="1" hangingPunct="1"/>
            <a:r>
              <a:rPr lang="en-US" altLang="en-US" sz="2400"/>
              <a:t>- The deepest of these layers is also the thickest and most cellular, presumably comprised of neurons that migrated a certain distance from the ventricles but failed to reach their normal destinations</a:t>
            </a:r>
          </a:p>
          <a:p>
            <a:pPr eaLnBrk="1" hangingPunct="1"/>
            <a:r>
              <a:rPr lang="en-US" altLang="en-US" sz="2400"/>
              <a:t>- There is a small amount of myelinated white matter between the abnormal cortex and the ventricles</a:t>
            </a:r>
          </a:p>
        </p:txBody>
      </p:sp>
      <p:pic>
        <p:nvPicPr>
          <p:cNvPr id="15365" name="Picture 5">
            <a:extLst>
              <a:ext uri="{FF2B5EF4-FFF2-40B4-BE49-F238E27FC236}">
                <a16:creationId xmlns:a16="http://schemas.microsoft.com/office/drawing/2014/main" id="{E5DA28EA-F1DA-4F4C-5D77-D66FD9381D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3222" y="4610100"/>
            <a:ext cx="2982069" cy="192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2777765" y="1885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870782" y="2592874"/>
            <a:ext cx="2235961" cy="346249"/>
          </a:xfrm>
          <a:prstGeom prst="rect">
            <a:avLst/>
          </a:prstGeom>
        </p:spPr>
        <p:txBody>
          <a:bodyPr vert="horz" wrap="square" lIns="0" tIns="0" rIns="0" bIns="0" rtlCol="0">
            <a:spAutoFit/>
          </a:bodyPr>
          <a:lstStyle/>
          <a:p>
            <a:pPr>
              <a:lnSpc>
                <a:spcPts val="2655"/>
              </a:lnSpc>
            </a:pPr>
            <a:r>
              <a:rPr sz="2400" b="1" dirty="0">
                <a:solidFill>
                  <a:srgbClr val="000000"/>
                </a:solidFill>
                <a:latin typeface="Times New Roman" panose="02020603050405020304"/>
                <a:cs typeface="Times New Roman" panose="02020603050405020304"/>
              </a:rPr>
              <a:t>Anencephalia</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152400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767841" y="2821474"/>
            <a:ext cx="2486255" cy="692497"/>
          </a:xfrm>
          <a:prstGeom prst="rect">
            <a:avLst/>
          </a:prstGeom>
        </p:spPr>
        <p:txBody>
          <a:bodyPr vert="horz" wrap="square" lIns="0" tIns="0" rIns="0" bIns="0" rtlCol="0">
            <a:spAutoFit/>
          </a:bodyPr>
          <a:lstStyle/>
          <a:p>
            <a:pPr>
              <a:lnSpc>
                <a:spcPts val="2655"/>
              </a:lnSpc>
            </a:pPr>
            <a:r>
              <a:rPr sz="2400" b="1" dirty="0">
                <a:solidFill>
                  <a:srgbClr val="000000"/>
                </a:solidFill>
                <a:latin typeface="Times New Roman" panose="02020603050405020304"/>
                <a:cs typeface="Times New Roman" panose="02020603050405020304"/>
              </a:rPr>
              <a:t>Anencephalia</a:t>
            </a:r>
            <a:r>
              <a:rPr sz="2400" b="1" spc="-11" dirty="0">
                <a:solidFill>
                  <a:srgbClr val="000000"/>
                </a:solidFill>
                <a:latin typeface="Times New Roman" panose="02020603050405020304"/>
                <a:cs typeface="Times New Roman" panose="02020603050405020304"/>
              </a:rPr>
              <a:t> </a:t>
            </a:r>
            <a:endParaRPr lang="en-US" sz="2400" b="1" spc="-11" dirty="0">
              <a:solidFill>
                <a:srgbClr val="000000"/>
              </a:solidFill>
              <a:latin typeface="Times New Roman" panose="02020603050405020304"/>
              <a:cs typeface="Times New Roman" panose="02020603050405020304"/>
            </a:endParaRPr>
          </a:p>
          <a:p>
            <a:pPr>
              <a:lnSpc>
                <a:spcPts val="2655"/>
              </a:lnSpc>
            </a:pPr>
            <a:r>
              <a:rPr lang="en-US" sz="2400" b="1" spc="-11" dirty="0">
                <a:solidFill>
                  <a:srgbClr val="000000"/>
                </a:solidFill>
                <a:latin typeface="Times New Roman" panose="02020603050405020304"/>
                <a:cs typeface="Times New Roman" panose="02020603050405020304"/>
              </a:rPr>
              <a:t>and</a:t>
            </a:r>
            <a:endParaRPr sz="2400" b="1" dirty="0">
              <a:solidFill>
                <a:srgbClr val="000000"/>
              </a:solidFill>
              <a:latin typeface="Times New Roman" panose="02020603050405020304"/>
              <a:cs typeface="Times New Roman" panose="02020603050405020304"/>
            </a:endParaRPr>
          </a:p>
        </p:txBody>
      </p:sp>
      <p:sp>
        <p:nvSpPr>
          <p:cNvPr id="4" name="object 4"/>
          <p:cNvSpPr txBox="1"/>
          <p:nvPr/>
        </p:nvSpPr>
        <p:spPr>
          <a:xfrm>
            <a:off x="1767840" y="3532743"/>
            <a:ext cx="2101058" cy="346249"/>
          </a:xfrm>
          <a:prstGeom prst="rect">
            <a:avLst/>
          </a:prstGeom>
        </p:spPr>
        <p:txBody>
          <a:bodyPr vert="horz" wrap="square" lIns="0" tIns="0" rIns="0" bIns="0" rtlCol="0">
            <a:spAutoFit/>
          </a:bodyPr>
          <a:lstStyle/>
          <a:p>
            <a:pPr>
              <a:lnSpc>
                <a:spcPts val="2660"/>
              </a:lnSpc>
            </a:pPr>
            <a:r>
              <a:rPr sz="2400" b="1" dirty="0">
                <a:solidFill>
                  <a:srgbClr val="000000"/>
                </a:solidFill>
                <a:latin typeface="Times New Roman" panose="02020603050405020304"/>
                <a:cs typeface="Times New Roman" panose="02020603050405020304"/>
              </a:rPr>
              <a:t>Meningocele</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3">
            <a:extLst>
              <a:ext uri="{FF2B5EF4-FFF2-40B4-BE49-F238E27FC236}">
                <a16:creationId xmlns:a16="http://schemas.microsoft.com/office/drawing/2014/main" id="{B3A42415-7670-D44F-79D7-D8F6E74D033D}"/>
              </a:ext>
            </a:extLst>
          </p:cNvPr>
          <p:cNvSpPr>
            <a:spLocks noGrp="1"/>
          </p:cNvSpPr>
          <p:nvPr>
            <p:ph type="ctrTitle"/>
          </p:nvPr>
        </p:nvSpPr>
        <p:spPr>
          <a:xfrm>
            <a:off x="2589213" y="1077683"/>
            <a:ext cx="8915399" cy="2262781"/>
          </a:xfrm>
        </p:spPr>
        <p:txBody>
          <a:bodyPr>
            <a:normAutofit/>
          </a:bodyPr>
          <a:lstStyle/>
          <a:p>
            <a:r>
              <a:rPr lang="en-US" altLang="en-US" sz="4000" b="1" dirty="0">
                <a:solidFill>
                  <a:srgbClr val="0070C0"/>
                </a:solidFill>
              </a:rPr>
              <a:t>1. CNS congenital malformation</a:t>
            </a:r>
          </a:p>
        </p:txBody>
      </p:sp>
      <p:sp>
        <p:nvSpPr>
          <p:cNvPr id="5" name="Subtitle 4">
            <a:extLst>
              <a:ext uri="{FF2B5EF4-FFF2-40B4-BE49-F238E27FC236}">
                <a16:creationId xmlns:a16="http://schemas.microsoft.com/office/drawing/2014/main" id="{330D0120-E6A8-C48C-0F5F-82DFBFE9B0E5}"/>
              </a:ext>
            </a:extLst>
          </p:cNvPr>
          <p:cNvSpPr>
            <a:spLocks noGrp="1"/>
          </p:cNvSpPr>
          <p:nvPr>
            <p:ph type="subTitle" idx="1"/>
          </p:nvPr>
        </p:nvSpPr>
        <p:spPr>
          <a:xfrm>
            <a:off x="2895600" y="3886200"/>
            <a:ext cx="6400800" cy="1447800"/>
          </a:xfr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lstStyle/>
          <a:p>
            <a:pPr>
              <a:buFont typeface="Arial" charset="0"/>
              <a:buNone/>
              <a:defRPr/>
            </a:pPr>
            <a:r>
              <a:rPr lang="en-US" altLang="en-US" sz="3600" b="1" dirty="0"/>
              <a:t>Neural tube defect</a:t>
            </a:r>
            <a:endParaRPr lang="en-US" sz="3600" b="1"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FAC93942-411D-2B90-CCE7-EC9209E1FB00}"/>
              </a:ext>
            </a:extLst>
          </p:cNvPr>
          <p:cNvSpPr>
            <a:spLocks noGrp="1"/>
          </p:cNvSpPr>
          <p:nvPr>
            <p:ph type="title"/>
          </p:nvPr>
        </p:nvSpPr>
        <p:spPr/>
        <p:txBody>
          <a:bodyPr/>
          <a:lstStyle/>
          <a:p>
            <a:endParaRPr lang="en-US" altLang="en-US"/>
          </a:p>
        </p:txBody>
      </p:sp>
      <p:sp>
        <p:nvSpPr>
          <p:cNvPr id="17411" name="Content Placeholder 2">
            <a:extLst>
              <a:ext uri="{FF2B5EF4-FFF2-40B4-BE49-F238E27FC236}">
                <a16:creationId xmlns:a16="http://schemas.microsoft.com/office/drawing/2014/main" id="{1EB55D1E-66AF-EEE8-EB6D-CEDA1D788CF2}"/>
              </a:ext>
            </a:extLst>
          </p:cNvPr>
          <p:cNvSpPr>
            <a:spLocks noGrp="1"/>
          </p:cNvSpPr>
          <p:nvPr>
            <p:ph idx="1"/>
          </p:nvPr>
        </p:nvSpPr>
        <p:spPr/>
        <p:txBody>
          <a:bodyPr/>
          <a:lstStyle/>
          <a:p>
            <a:endParaRPr lang="en-US" altLang="en-US"/>
          </a:p>
        </p:txBody>
      </p:sp>
      <p:pic>
        <p:nvPicPr>
          <p:cNvPr id="17412" name="Picture 2" descr="http://scienceblogs.com/retrospectacle/upload/2007/05/neural_crest_and_notocord.gif">
            <a:extLst>
              <a:ext uri="{FF2B5EF4-FFF2-40B4-BE49-F238E27FC236}">
                <a16:creationId xmlns:a16="http://schemas.microsoft.com/office/drawing/2014/main" id="{018405BD-69AD-7B4D-DBC2-3A33385CC3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5657" y="138404"/>
            <a:ext cx="4142420" cy="6583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3A9A42F1-C3F2-BFAE-257E-FDF6416903F7}"/>
              </a:ext>
            </a:extLst>
          </p:cNvPr>
          <p:cNvSpPr>
            <a:spLocks noGrp="1"/>
          </p:cNvSpPr>
          <p:nvPr>
            <p:ph type="title"/>
          </p:nvPr>
        </p:nvSpPr>
        <p:spPr/>
        <p:txBody>
          <a:bodyPr/>
          <a:lstStyle/>
          <a:p>
            <a:pPr eaLnBrk="1" hangingPunct="1"/>
            <a:endParaRPr lang="en-US" altLang="en-US"/>
          </a:p>
        </p:txBody>
      </p:sp>
      <p:pic>
        <p:nvPicPr>
          <p:cNvPr id="18435" name="Picture 4">
            <a:extLst>
              <a:ext uri="{FF2B5EF4-FFF2-40B4-BE49-F238E27FC236}">
                <a16:creationId xmlns:a16="http://schemas.microsoft.com/office/drawing/2014/main" id="{34850037-59F0-1148-D2B0-3076C43B1A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242" r="7599"/>
          <a:stretch>
            <a:fillRect/>
          </a:stretch>
        </p:blipFill>
        <p:spPr bwMode="auto">
          <a:xfrm>
            <a:off x="2592925" y="182880"/>
            <a:ext cx="4519915" cy="649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10">
            <a:extLst>
              <a:ext uri="{FF2B5EF4-FFF2-40B4-BE49-F238E27FC236}">
                <a16:creationId xmlns:a16="http://schemas.microsoft.com/office/drawing/2014/main" id="{3A3CF768-FC02-EF1F-65AE-5E5B7145A752}"/>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r="772" b="697"/>
          <a:stretch>
            <a:fillRect/>
          </a:stretch>
        </p:blipFill>
        <p:spPr>
          <a:xfrm>
            <a:off x="7195453" y="762000"/>
            <a:ext cx="4828578" cy="5577840"/>
          </a:xfr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A10FF21B-71C3-D03E-A756-8CA4D9588024}"/>
              </a:ext>
            </a:extLst>
          </p:cNvPr>
          <p:cNvSpPr>
            <a:spLocks noGrp="1"/>
          </p:cNvSpPr>
          <p:nvPr>
            <p:ph type="title"/>
          </p:nvPr>
        </p:nvSpPr>
        <p:spPr/>
        <p:txBody>
          <a:bodyPr/>
          <a:lstStyle/>
          <a:p>
            <a:pPr eaLnBrk="1" hangingPunct="1"/>
            <a:r>
              <a:rPr lang="en-US" altLang="en-US"/>
              <a:t>Neural tube defect</a:t>
            </a:r>
          </a:p>
        </p:txBody>
      </p:sp>
      <p:sp>
        <p:nvSpPr>
          <p:cNvPr id="3" name="Content Placeholder 2">
            <a:extLst>
              <a:ext uri="{FF2B5EF4-FFF2-40B4-BE49-F238E27FC236}">
                <a16:creationId xmlns:a16="http://schemas.microsoft.com/office/drawing/2014/main" id="{A9269ADC-307D-32DB-C373-1C3C798EEAD5}"/>
              </a:ext>
            </a:extLst>
          </p:cNvPr>
          <p:cNvSpPr>
            <a:spLocks noGrp="1"/>
          </p:cNvSpPr>
          <p:nvPr>
            <p:ph idx="1"/>
          </p:nvPr>
        </p:nvSpPr>
        <p:spPr/>
        <p:txBody>
          <a:bodyPr rtlCol="0">
            <a:normAutofit/>
          </a:bodyPr>
          <a:lstStyle/>
          <a:p>
            <a:pPr>
              <a:defRPr/>
            </a:pPr>
            <a:r>
              <a:rPr lang="en-US" dirty="0"/>
              <a:t>Among the earliest stages in brain development is the formation of the neural tube, the inside of which will become the ventricular system and the wall of which will become the brain and spinal cord</a:t>
            </a:r>
          </a:p>
          <a:p>
            <a:pPr>
              <a:defRPr/>
            </a:pPr>
            <a:r>
              <a:rPr lang="en-US" dirty="0"/>
              <a:t>Failure of a portion of the neural tube to close, or reopening after successful closure, may lead to one of several malformations. All are characterized by abnormalities involving some combination of neural tissue, meninges, and overlying bone or soft tissues</a:t>
            </a:r>
          </a:p>
          <a:p>
            <a:pPr>
              <a:defRPr/>
            </a:pPr>
            <a:r>
              <a:rPr lang="en-US" dirty="0"/>
              <a:t>Collectively, neural tube defects are the most frequent CNS malformations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3490" name="Rectangle 2">
            <a:extLst>
              <a:ext uri="{FF2B5EF4-FFF2-40B4-BE49-F238E27FC236}">
                <a16:creationId xmlns:a16="http://schemas.microsoft.com/office/drawing/2014/main" id="{A9BB23C8-3A60-AC12-778B-B18F733DAE90}"/>
              </a:ext>
            </a:extLst>
          </p:cNvPr>
          <p:cNvSpPr>
            <a:spLocks noGrp="1" noChangeArrowheads="1"/>
          </p:cNvSpPr>
          <p:nvPr>
            <p:ph type="title" idx="4294967295"/>
          </p:nvPr>
        </p:nvSpPr>
        <p:spPr/>
        <p:txBody>
          <a:bodyPr/>
          <a:lstStyle/>
          <a:p>
            <a:pPr eaLnBrk="1" hangingPunct="1">
              <a:defRPr/>
            </a:pPr>
            <a:r>
              <a:rPr lang="en-US" dirty="0"/>
              <a:t>Basic Operations </a:t>
            </a:r>
            <a:endParaRPr lang="en-US" sz="2800" dirty="0"/>
          </a:p>
        </p:txBody>
      </p:sp>
      <p:sp>
        <p:nvSpPr>
          <p:cNvPr id="18435" name="Rectangle 3">
            <a:extLst>
              <a:ext uri="{FF2B5EF4-FFF2-40B4-BE49-F238E27FC236}">
                <a16:creationId xmlns:a16="http://schemas.microsoft.com/office/drawing/2014/main" id="{83CAB11B-C813-855C-E3B8-3DF26E4BD0C6}"/>
              </a:ext>
            </a:extLst>
          </p:cNvPr>
          <p:cNvSpPr>
            <a:spLocks noGrp="1" noChangeArrowheads="1"/>
          </p:cNvSpPr>
          <p:nvPr>
            <p:ph type="body" idx="4294967295"/>
          </p:nvPr>
        </p:nvSpPr>
        <p:spPr/>
        <p:txBody>
          <a:bodyPr/>
          <a:lstStyle/>
          <a:p>
            <a:pPr marL="338138" indent="-338138"/>
            <a:r>
              <a:rPr lang="en-US" altLang="en-US"/>
              <a:t>Output side of nervous system is motor system</a:t>
            </a:r>
          </a:p>
          <a:p>
            <a:pPr marL="338138" indent="-338138"/>
            <a:r>
              <a:rPr lang="en-US" altLang="en-US"/>
              <a:t>Somatic nervous system controls skeletal muscle and mostly voluntary movements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14777DFA-46EA-66CF-E236-32FED1186B27}"/>
              </a:ext>
            </a:extLst>
          </p:cNvPr>
          <p:cNvSpPr>
            <a:spLocks noGrp="1"/>
          </p:cNvSpPr>
          <p:nvPr>
            <p:ph type="title"/>
          </p:nvPr>
        </p:nvSpPr>
        <p:spPr>
          <a:xfrm>
            <a:off x="2971800" y="274638"/>
            <a:ext cx="8229600" cy="792162"/>
          </a:xfrm>
        </p:spPr>
        <p:txBody>
          <a:bodyPr/>
          <a:lstStyle/>
          <a:p>
            <a:pPr eaLnBrk="1" hangingPunct="1"/>
            <a:r>
              <a:rPr lang="en-US" altLang="en-US" dirty="0"/>
              <a:t>Neural tube defect</a:t>
            </a:r>
          </a:p>
        </p:txBody>
      </p:sp>
      <p:sp>
        <p:nvSpPr>
          <p:cNvPr id="20483" name="Content Placeholder 2">
            <a:extLst>
              <a:ext uri="{FF2B5EF4-FFF2-40B4-BE49-F238E27FC236}">
                <a16:creationId xmlns:a16="http://schemas.microsoft.com/office/drawing/2014/main" id="{E2508289-AAB2-0723-6BC6-58716CB03657}"/>
              </a:ext>
            </a:extLst>
          </p:cNvPr>
          <p:cNvSpPr>
            <a:spLocks noGrp="1"/>
          </p:cNvSpPr>
          <p:nvPr>
            <p:ph idx="1"/>
          </p:nvPr>
        </p:nvSpPr>
        <p:spPr>
          <a:xfrm>
            <a:off x="2806700" y="1435101"/>
            <a:ext cx="8229600" cy="4525963"/>
          </a:xfrm>
        </p:spPr>
        <p:txBody>
          <a:bodyPr>
            <a:normAutofit lnSpcReduction="10000"/>
          </a:bodyPr>
          <a:lstStyle/>
          <a:p>
            <a:pPr eaLnBrk="1" hangingPunct="1"/>
            <a:r>
              <a:rPr lang="en-US" altLang="en-US" sz="2800" dirty="0"/>
              <a:t>Folate deficiency during the initial weeks of gestation is a risk factor; </a:t>
            </a:r>
          </a:p>
          <a:p>
            <a:pPr lvl="1" eaLnBrk="1" hangingPunct="1"/>
            <a:r>
              <a:rPr lang="en-US" altLang="en-US" sz="2400" dirty="0"/>
              <a:t>prenatal vitamins are aimed, in part, at reducing this risk.</a:t>
            </a:r>
          </a:p>
          <a:p>
            <a:pPr eaLnBrk="1" hangingPunct="1"/>
            <a:r>
              <a:rPr lang="en-US" altLang="en-US" sz="2800" dirty="0"/>
              <a:t>The combination of ultrasound and maternal screening for elevated α-fetoprotein has increased the early detection of neural tube defects.</a:t>
            </a:r>
          </a:p>
          <a:p>
            <a:pPr eaLnBrk="1" hangingPunct="1"/>
            <a:r>
              <a:rPr lang="en-US" altLang="en-US" sz="2800" dirty="0"/>
              <a:t>The overall recurrence risk in subsequent pregnancies is 4% to 5%.</a:t>
            </a:r>
          </a:p>
        </p:txBody>
      </p:sp>
      <p:sp>
        <p:nvSpPr>
          <p:cNvPr id="20484" name="Rectangle 4">
            <a:extLst>
              <a:ext uri="{FF2B5EF4-FFF2-40B4-BE49-F238E27FC236}">
                <a16:creationId xmlns:a16="http://schemas.microsoft.com/office/drawing/2014/main" id="{3B98DD4B-1856-7160-0E0C-11E95B2703EA}"/>
              </a:ext>
            </a:extLst>
          </p:cNvPr>
          <p:cNvSpPr>
            <a:spLocks noChangeArrowheads="1"/>
          </p:cNvSpPr>
          <p:nvPr/>
        </p:nvSpPr>
        <p:spPr bwMode="auto">
          <a:xfrm>
            <a:off x="1524001" y="929761"/>
            <a:ext cx="18473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400" dirty="0">
              <a:solidFill>
                <a:srgbClr val="000000"/>
              </a:solidFill>
              <a:latin typeface="Meta Serif Office Pro"/>
            </a:endParaRPr>
          </a:p>
        </p:txBody>
      </p:sp>
      <p:sp>
        <p:nvSpPr>
          <p:cNvPr id="6" name="Rectangle 5">
            <a:extLst>
              <a:ext uri="{FF2B5EF4-FFF2-40B4-BE49-F238E27FC236}">
                <a16:creationId xmlns:a16="http://schemas.microsoft.com/office/drawing/2014/main" id="{93ED5F1D-6657-A953-2126-4EA45E10EA38}"/>
              </a:ext>
            </a:extLst>
          </p:cNvPr>
          <p:cNvSpPr/>
          <p:nvPr/>
        </p:nvSpPr>
        <p:spPr>
          <a:xfrm>
            <a:off x="3302000" y="5702301"/>
            <a:ext cx="6781800" cy="92392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defRPr/>
            </a:pPr>
            <a:r>
              <a:rPr lang="en-US" dirty="0"/>
              <a:t>Increased maternal </a:t>
            </a:r>
            <a:r>
              <a:rPr lang="el-GR" dirty="0"/>
              <a:t>α-</a:t>
            </a:r>
            <a:r>
              <a:rPr lang="en-US" dirty="0"/>
              <a:t>fetoprotein (AFP) in serum and/or amniotic fluid in anencephaly, </a:t>
            </a:r>
            <a:r>
              <a:rPr lang="en-US" dirty="0" err="1"/>
              <a:t>meningocele</a:t>
            </a:r>
            <a:r>
              <a:rPr lang="en-US" dirty="0"/>
              <a:t>, or </a:t>
            </a:r>
            <a:r>
              <a:rPr lang="en-US" dirty="0" err="1"/>
              <a:t>myelomeningocele</a:t>
            </a:r>
            <a:r>
              <a:rPr lang="en-US" dirty="0"/>
              <a:t> but not </a:t>
            </a:r>
            <a:r>
              <a:rPr lang="en-US" dirty="0" err="1"/>
              <a:t>spina</a:t>
            </a:r>
            <a:r>
              <a:rPr lang="en-US" dirty="0"/>
              <a:t> bifida </a:t>
            </a:r>
            <a:r>
              <a:rPr lang="en-US" dirty="0" err="1"/>
              <a:t>occulta</a:t>
            </a:r>
            <a:endParaRPr 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19859C31-02B0-38D2-CCA1-3B12A44BB4EE}"/>
              </a:ext>
            </a:extLst>
          </p:cNvPr>
          <p:cNvSpPr>
            <a:spLocks noGrp="1"/>
          </p:cNvSpPr>
          <p:nvPr>
            <p:ph type="title"/>
          </p:nvPr>
        </p:nvSpPr>
        <p:spPr>
          <a:xfrm>
            <a:off x="2463800" y="330200"/>
            <a:ext cx="8229600" cy="1143000"/>
          </a:xfrm>
        </p:spPr>
        <p:txBody>
          <a:bodyPr/>
          <a:lstStyle/>
          <a:p>
            <a:pPr eaLnBrk="1" hangingPunct="1"/>
            <a:r>
              <a:rPr lang="en-US" altLang="en-US" dirty="0"/>
              <a:t>Neural tube defect</a:t>
            </a:r>
          </a:p>
        </p:txBody>
      </p:sp>
      <p:sp>
        <p:nvSpPr>
          <p:cNvPr id="3" name="Content Placeholder 2">
            <a:extLst>
              <a:ext uri="{FF2B5EF4-FFF2-40B4-BE49-F238E27FC236}">
                <a16:creationId xmlns:a16="http://schemas.microsoft.com/office/drawing/2014/main" id="{7CA26FD7-0FD1-196C-6E70-191FC94A8008}"/>
              </a:ext>
            </a:extLst>
          </p:cNvPr>
          <p:cNvSpPr>
            <a:spLocks noGrp="1"/>
          </p:cNvSpPr>
          <p:nvPr>
            <p:ph idx="1"/>
          </p:nvPr>
        </p:nvSpPr>
        <p:spPr>
          <a:xfrm>
            <a:off x="2298700" y="1333500"/>
            <a:ext cx="8229600" cy="3581400"/>
          </a:xfrm>
        </p:spPr>
        <p:txBody>
          <a:bodyPr rtlCol="0">
            <a:normAutofit/>
          </a:bodyPr>
          <a:lstStyle/>
          <a:p>
            <a:pPr>
              <a:defRPr/>
            </a:pPr>
            <a:r>
              <a:rPr lang="en-US" i="1" dirty="0" err="1"/>
              <a:t>Myelomeningocele</a:t>
            </a:r>
            <a:r>
              <a:rPr lang="en-US" dirty="0"/>
              <a:t> is an extension of CNS tissue through a defect in the vertebral column</a:t>
            </a:r>
          </a:p>
          <a:p>
            <a:pPr>
              <a:defRPr/>
            </a:pPr>
            <a:r>
              <a:rPr lang="en-US" dirty="0"/>
              <a:t>Occur most commonly in the </a:t>
            </a:r>
            <a:r>
              <a:rPr lang="en-US" dirty="0" err="1"/>
              <a:t>lumbosacral</a:t>
            </a:r>
            <a:r>
              <a:rPr lang="en-US" dirty="0"/>
              <a:t> region</a:t>
            </a:r>
          </a:p>
          <a:p>
            <a:pPr>
              <a:defRPr/>
            </a:pPr>
            <a:r>
              <a:rPr lang="en-US" dirty="0"/>
              <a:t>Patients have motor and sensory deficits in the lower extremities and problems with bowel and bladder control</a:t>
            </a:r>
          </a:p>
          <a:p>
            <a:pPr lvl="1">
              <a:buFont typeface="Arial" panose="020B0604020202020204" pitchFamily="34" charset="0"/>
              <a:buChar char="•"/>
              <a:defRPr/>
            </a:pPr>
            <a:r>
              <a:rPr lang="en-US" dirty="0"/>
              <a:t>The symptoms derive from the abnormal spinal cord in this region, often compounded by infections extending from thin or ulcerated overlying skin</a:t>
            </a:r>
          </a:p>
        </p:txBody>
      </p:sp>
      <p:pic>
        <p:nvPicPr>
          <p:cNvPr id="21508" name="Picture 4">
            <a:extLst>
              <a:ext uri="{FF2B5EF4-FFF2-40B4-BE49-F238E27FC236}">
                <a16:creationId xmlns:a16="http://schemas.microsoft.com/office/drawing/2014/main" id="{30AC6D01-C1EA-F58E-228C-EB758EC76D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4300" y="3873500"/>
            <a:ext cx="8660410" cy="246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892EDDA7-D773-0A7A-52A7-4790C1DAB143}"/>
              </a:ext>
            </a:extLst>
          </p:cNvPr>
          <p:cNvSpPr>
            <a:spLocks noGrp="1"/>
          </p:cNvSpPr>
          <p:nvPr>
            <p:ph type="title"/>
          </p:nvPr>
        </p:nvSpPr>
        <p:spPr>
          <a:xfrm>
            <a:off x="3566160" y="152400"/>
            <a:ext cx="8229600" cy="1143000"/>
          </a:xfrm>
        </p:spPr>
        <p:txBody>
          <a:bodyPr>
            <a:normAutofit fontScale="90000"/>
          </a:bodyPr>
          <a:lstStyle/>
          <a:p>
            <a:r>
              <a:rPr lang="en-US" altLang="en-US" dirty="0"/>
              <a:t>Neural tube defect</a:t>
            </a:r>
            <a:br>
              <a:rPr lang="en-US" altLang="en-US" dirty="0"/>
            </a:br>
            <a:r>
              <a:rPr lang="en-US" altLang="en-US" dirty="0"/>
              <a:t>Spina bifida occulta</a:t>
            </a:r>
          </a:p>
        </p:txBody>
      </p:sp>
      <p:sp>
        <p:nvSpPr>
          <p:cNvPr id="22531" name="Content Placeholder 2">
            <a:extLst>
              <a:ext uri="{FF2B5EF4-FFF2-40B4-BE49-F238E27FC236}">
                <a16:creationId xmlns:a16="http://schemas.microsoft.com/office/drawing/2014/main" id="{E84D8746-7E38-64AE-65AA-CF9F49B4B912}"/>
              </a:ext>
            </a:extLst>
          </p:cNvPr>
          <p:cNvSpPr>
            <a:spLocks noGrp="1"/>
          </p:cNvSpPr>
          <p:nvPr>
            <p:ph idx="1"/>
          </p:nvPr>
        </p:nvSpPr>
        <p:spPr/>
        <p:txBody>
          <a:bodyPr/>
          <a:lstStyle/>
          <a:p>
            <a:endParaRPr lang="en-US" altLang="en-US"/>
          </a:p>
        </p:txBody>
      </p:sp>
      <p:pic>
        <p:nvPicPr>
          <p:cNvPr id="22532" name="Picture 2">
            <a:extLst>
              <a:ext uri="{FF2B5EF4-FFF2-40B4-BE49-F238E27FC236}">
                <a16:creationId xmlns:a16="http://schemas.microsoft.com/office/drawing/2014/main" id="{3311CA4E-E0AF-360A-8ED2-39301D3618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2524" y="1310640"/>
            <a:ext cx="6345237"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7A0717A0-DE7D-4DAE-F350-1D3A4DED9B0C}"/>
              </a:ext>
            </a:extLst>
          </p:cNvPr>
          <p:cNvSpPr>
            <a:spLocks noGrp="1"/>
          </p:cNvSpPr>
          <p:nvPr>
            <p:ph type="title"/>
          </p:nvPr>
        </p:nvSpPr>
        <p:spPr>
          <a:xfrm>
            <a:off x="3291840" y="0"/>
            <a:ext cx="8382000" cy="1219200"/>
          </a:xfrm>
        </p:spPr>
        <p:txBody>
          <a:bodyPr/>
          <a:lstStyle/>
          <a:p>
            <a:r>
              <a:rPr lang="en-US" altLang="en-US" dirty="0"/>
              <a:t>Neural tube defect</a:t>
            </a:r>
            <a:br>
              <a:rPr lang="en-US" altLang="en-US" dirty="0"/>
            </a:br>
            <a:r>
              <a:rPr lang="en-US" altLang="en-US" dirty="0"/>
              <a:t>Spina bifida</a:t>
            </a:r>
          </a:p>
        </p:txBody>
      </p:sp>
      <p:sp>
        <p:nvSpPr>
          <p:cNvPr id="23555" name="Content Placeholder 2">
            <a:extLst>
              <a:ext uri="{FF2B5EF4-FFF2-40B4-BE49-F238E27FC236}">
                <a16:creationId xmlns:a16="http://schemas.microsoft.com/office/drawing/2014/main" id="{C87E0984-B51B-1569-E3AA-B9C89272C201}"/>
              </a:ext>
            </a:extLst>
          </p:cNvPr>
          <p:cNvSpPr>
            <a:spLocks noGrp="1"/>
          </p:cNvSpPr>
          <p:nvPr>
            <p:ph idx="1"/>
          </p:nvPr>
        </p:nvSpPr>
        <p:spPr/>
        <p:txBody>
          <a:bodyPr/>
          <a:lstStyle/>
          <a:p>
            <a:endParaRPr lang="en-US" altLang="en-US"/>
          </a:p>
        </p:txBody>
      </p:sp>
      <p:pic>
        <p:nvPicPr>
          <p:cNvPr id="23556" name="Picture 2">
            <a:extLst>
              <a:ext uri="{FF2B5EF4-FFF2-40B4-BE49-F238E27FC236}">
                <a16:creationId xmlns:a16="http://schemas.microsoft.com/office/drawing/2014/main" id="{1C977516-0FE8-BA44-91F9-BF4CE961E7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1143000"/>
            <a:ext cx="5181600" cy="552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a:extLst>
              <a:ext uri="{FF2B5EF4-FFF2-40B4-BE49-F238E27FC236}">
                <a16:creationId xmlns:a16="http://schemas.microsoft.com/office/drawing/2014/main" id="{45BD7A5E-9239-D43C-E0FC-2BA95D5996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457200"/>
            <a:ext cx="3657600" cy="575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5">
            <a:extLst>
              <a:ext uri="{FF2B5EF4-FFF2-40B4-BE49-F238E27FC236}">
                <a16:creationId xmlns:a16="http://schemas.microsoft.com/office/drawing/2014/main" id="{79ED30A0-272A-E34F-599A-D966FC0935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533400"/>
            <a:ext cx="41529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blinds(horizontal)">
                                      <p:cBhvr>
                                        <p:cTn id="7" dur="500"/>
                                        <p:tgtEl>
                                          <p:spTgt spid="16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FCEAEAB-92CB-A917-5E4C-7FF9E07F080C}"/>
              </a:ext>
            </a:extLst>
          </p:cNvPr>
          <p:cNvSpPr>
            <a:spLocks noGrp="1"/>
          </p:cNvSpPr>
          <p:nvPr>
            <p:ph type="title"/>
          </p:nvPr>
        </p:nvSpPr>
        <p:spPr>
          <a:xfrm>
            <a:off x="1905000" y="152400"/>
            <a:ext cx="8153400" cy="838200"/>
          </a:xfrm>
        </p:spPr>
        <p:txBody>
          <a:bodyPr/>
          <a:lstStyle/>
          <a:p>
            <a:pPr eaLnBrk="1" hangingPunct="1"/>
            <a:r>
              <a:rPr lang="en-US" altLang="en-US"/>
              <a:t>Neural tube defect</a:t>
            </a:r>
          </a:p>
        </p:txBody>
      </p:sp>
      <p:sp>
        <p:nvSpPr>
          <p:cNvPr id="25603" name="Content Placeholder 2">
            <a:extLst>
              <a:ext uri="{FF2B5EF4-FFF2-40B4-BE49-F238E27FC236}">
                <a16:creationId xmlns:a16="http://schemas.microsoft.com/office/drawing/2014/main" id="{B849A825-491F-118D-FEA1-121275F71E68}"/>
              </a:ext>
            </a:extLst>
          </p:cNvPr>
          <p:cNvSpPr>
            <a:spLocks noGrp="1"/>
          </p:cNvSpPr>
          <p:nvPr>
            <p:ph idx="1"/>
          </p:nvPr>
        </p:nvSpPr>
        <p:spPr>
          <a:xfrm>
            <a:off x="1905000" y="838200"/>
            <a:ext cx="8305800" cy="3962400"/>
          </a:xfrm>
        </p:spPr>
        <p:txBody>
          <a:bodyPr/>
          <a:lstStyle/>
          <a:p>
            <a:pPr eaLnBrk="1" hangingPunct="1"/>
            <a:r>
              <a:rPr lang="en-US" altLang="en-US"/>
              <a:t>At the other end of the developing brain, </a:t>
            </a:r>
            <a:r>
              <a:rPr lang="en-US" altLang="en-US" i="1"/>
              <a:t>anencephaly</a:t>
            </a:r>
            <a:r>
              <a:rPr lang="en-US" altLang="en-US"/>
              <a:t> is a malformation of the anterior end of the neural tube, with absence of the brain and top of skull</a:t>
            </a:r>
          </a:p>
        </p:txBody>
      </p:sp>
      <p:pic>
        <p:nvPicPr>
          <p:cNvPr id="7" name="Picture 24" descr="http://neuropathology.neoucom.edu/chapter11/images11/11-2bl.jpg">
            <a:extLst>
              <a:ext uri="{FF2B5EF4-FFF2-40B4-BE49-F238E27FC236}">
                <a16:creationId xmlns:a16="http://schemas.microsoft.com/office/drawing/2014/main" id="{9CEE8C83-1873-D4DD-CD6D-5E5F1B9E2E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0388" y="2819400"/>
            <a:ext cx="2843212"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a:extLst>
              <a:ext uri="{FF2B5EF4-FFF2-40B4-BE49-F238E27FC236}">
                <a16:creationId xmlns:a16="http://schemas.microsoft.com/office/drawing/2014/main" id="{4BBEBDA6-085F-EC3C-8B56-0FF263E86B00}"/>
              </a:ext>
            </a:extLst>
          </p:cNvPr>
          <p:cNvPicPr>
            <a:picLocks noChangeAspect="1" noChangeArrowheads="1"/>
          </p:cNvPicPr>
          <p:nvPr/>
        </p:nvPicPr>
        <p:blipFill>
          <a:blip r:embed="rId4"/>
          <a:srcRect t="12637"/>
          <a:stretch>
            <a:fillRect/>
          </a:stretch>
        </p:blipFill>
        <p:spPr bwMode="auto">
          <a:xfrm>
            <a:off x="6518276" y="2743200"/>
            <a:ext cx="3159125" cy="4114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AD355412-C1B1-FDA0-F059-F17B615EDA92}"/>
              </a:ext>
            </a:extLst>
          </p:cNvPr>
          <p:cNvSpPr>
            <a:spLocks noGrp="1"/>
          </p:cNvSpPr>
          <p:nvPr>
            <p:ph type="title"/>
          </p:nvPr>
        </p:nvSpPr>
        <p:spPr>
          <a:xfrm>
            <a:off x="1905000" y="152400"/>
            <a:ext cx="8229600" cy="1143000"/>
          </a:xfrm>
        </p:spPr>
        <p:txBody>
          <a:bodyPr/>
          <a:lstStyle/>
          <a:p>
            <a:pPr eaLnBrk="1" hangingPunct="1"/>
            <a:r>
              <a:rPr lang="en-US" altLang="en-US"/>
              <a:t>Neural tube defect</a:t>
            </a:r>
          </a:p>
        </p:txBody>
      </p:sp>
      <p:sp>
        <p:nvSpPr>
          <p:cNvPr id="26627" name="Content Placeholder 2">
            <a:extLst>
              <a:ext uri="{FF2B5EF4-FFF2-40B4-BE49-F238E27FC236}">
                <a16:creationId xmlns:a16="http://schemas.microsoft.com/office/drawing/2014/main" id="{F1E7B86D-7CCF-58D3-0B22-7E9EA3FEB2DD}"/>
              </a:ext>
            </a:extLst>
          </p:cNvPr>
          <p:cNvSpPr>
            <a:spLocks noGrp="1"/>
          </p:cNvSpPr>
          <p:nvPr>
            <p:ph idx="1"/>
          </p:nvPr>
        </p:nvSpPr>
        <p:spPr>
          <a:xfrm>
            <a:off x="1981200" y="1066800"/>
            <a:ext cx="8305800" cy="3962400"/>
          </a:xfrm>
        </p:spPr>
        <p:txBody>
          <a:bodyPr/>
          <a:lstStyle/>
          <a:p>
            <a:pPr eaLnBrk="1" hangingPunct="1"/>
            <a:r>
              <a:rPr lang="en-US" altLang="en-US"/>
              <a:t>An </a:t>
            </a:r>
            <a:r>
              <a:rPr lang="en-US" altLang="en-US" i="1"/>
              <a:t>encephalocele</a:t>
            </a:r>
            <a:r>
              <a:rPr lang="en-US" altLang="en-US"/>
              <a:t> is a diverticulum of malformed CNS tissue extending through a defect in the cranium</a:t>
            </a:r>
          </a:p>
          <a:p>
            <a:pPr eaLnBrk="1" hangingPunct="1"/>
            <a:r>
              <a:rPr lang="en-US" altLang="en-US"/>
              <a:t> It most often involves the occipital region or the posterior fossa</a:t>
            </a:r>
          </a:p>
        </p:txBody>
      </p:sp>
      <p:pic>
        <p:nvPicPr>
          <p:cNvPr id="20484" name="Picture 4">
            <a:extLst>
              <a:ext uri="{FF2B5EF4-FFF2-40B4-BE49-F238E27FC236}">
                <a16:creationId xmlns:a16="http://schemas.microsoft.com/office/drawing/2014/main" id="{F057E65B-DCA7-4B7B-BDA5-115601347C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3124201"/>
            <a:ext cx="3525838" cy="350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78E099C7-F04D-9FB6-DC12-97BD700EC26D}"/>
              </a:ext>
            </a:extLst>
          </p:cNvPr>
          <p:cNvSpPr/>
          <p:nvPr/>
        </p:nvSpPr>
        <p:spPr>
          <a:xfrm>
            <a:off x="7086601" y="6248400"/>
            <a:ext cx="1925527"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pPr>
              <a:defRPr/>
            </a:pPr>
            <a:r>
              <a:rPr lang="en-US" altLang="en-US" i="1" dirty="0" err="1"/>
              <a:t>encephalocele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blinds(horizontal)">
                                      <p:cBhvr>
                                        <p:cTn id="7"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a:extLst>
              <a:ext uri="{FF2B5EF4-FFF2-40B4-BE49-F238E27FC236}">
                <a16:creationId xmlns:a16="http://schemas.microsoft.com/office/drawing/2014/main" id="{A413339E-F3EF-EDFA-1B62-B733433A957E}"/>
              </a:ext>
            </a:extLst>
          </p:cNvPr>
          <p:cNvSpPr>
            <a:spLocks noGrp="1"/>
          </p:cNvSpPr>
          <p:nvPr>
            <p:ph type="ctrTitle"/>
          </p:nvPr>
        </p:nvSpPr>
        <p:spPr>
          <a:xfrm>
            <a:off x="2589213" y="2514601"/>
            <a:ext cx="8915399" cy="1010920"/>
          </a:xfrm>
        </p:spPr>
        <p:txBody>
          <a:bodyPr>
            <a:normAutofit/>
          </a:bodyPr>
          <a:lstStyle/>
          <a:p>
            <a:r>
              <a:rPr lang="en-US" altLang="en-US" sz="4000" b="1" dirty="0">
                <a:solidFill>
                  <a:srgbClr val="0070C0"/>
                </a:solidFill>
              </a:rPr>
              <a:t>1. CNS congenital malformation</a:t>
            </a:r>
          </a:p>
        </p:txBody>
      </p:sp>
      <p:sp>
        <p:nvSpPr>
          <p:cNvPr id="5" name="Subtitle 4">
            <a:extLst>
              <a:ext uri="{FF2B5EF4-FFF2-40B4-BE49-F238E27FC236}">
                <a16:creationId xmlns:a16="http://schemas.microsoft.com/office/drawing/2014/main" id="{B469EB68-46F2-E942-F2CA-605EF627C7B6}"/>
              </a:ext>
            </a:extLst>
          </p:cNvPr>
          <p:cNvSpPr>
            <a:spLocks noGrp="1"/>
          </p:cNvSpPr>
          <p:nvPr>
            <p:ph type="subTitle" idx="1"/>
          </p:nvPr>
        </p:nvSpPr>
        <p:spPr>
          <a:xfrm>
            <a:off x="2589213" y="4066179"/>
            <a:ext cx="8915399" cy="1126283"/>
          </a:xfr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ormAutofit/>
          </a:bodyPr>
          <a:lstStyle/>
          <a:p>
            <a:pPr>
              <a:buFont typeface="Arial" charset="0"/>
              <a:buNone/>
              <a:defRPr/>
            </a:pPr>
            <a:r>
              <a:rPr lang="en-US" altLang="en-US" sz="2400" b="1" dirty="0">
                <a:highlight>
                  <a:srgbClr val="FFFF00"/>
                </a:highlight>
              </a:rPr>
              <a:t>Posterior Fossa Anomalies</a:t>
            </a:r>
          </a:p>
          <a:p>
            <a:pPr>
              <a:buFont typeface="Arial" charset="0"/>
              <a:buNone/>
              <a:defRPr/>
            </a:pPr>
            <a:r>
              <a:rPr lang="en-US" sz="2400" b="1" i="1" dirty="0">
                <a:highlight>
                  <a:srgbClr val="FFFF00"/>
                </a:highlight>
              </a:rPr>
              <a:t>Arnold-</a:t>
            </a:r>
            <a:r>
              <a:rPr lang="en-US" sz="2400" b="1" i="1" dirty="0" err="1">
                <a:highlight>
                  <a:srgbClr val="FFFF00"/>
                </a:highlight>
              </a:rPr>
              <a:t>Chiari</a:t>
            </a:r>
            <a:r>
              <a:rPr lang="en-US" sz="2400" b="1" i="1" dirty="0">
                <a:highlight>
                  <a:srgbClr val="FFFF00"/>
                </a:highlight>
              </a:rPr>
              <a:t> malformation</a:t>
            </a:r>
            <a:r>
              <a:rPr lang="en-US" altLang="en-US" sz="2400" b="1" dirty="0">
                <a:highlight>
                  <a:srgbClr val="FFFF00"/>
                </a:highlight>
              </a:rPr>
              <a:t> </a:t>
            </a:r>
            <a:endParaRPr lang="en-US" sz="2400" b="1" dirty="0">
              <a:highlight>
                <a:srgbClr val="FFFF00"/>
              </a:highlight>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E94F2770-2E3C-590F-1742-66B7192DCF28}"/>
              </a:ext>
            </a:extLst>
          </p:cNvPr>
          <p:cNvSpPr>
            <a:spLocks noGrp="1"/>
          </p:cNvSpPr>
          <p:nvPr>
            <p:ph type="title"/>
          </p:nvPr>
        </p:nvSpPr>
        <p:spPr>
          <a:xfrm>
            <a:off x="1981200" y="152400"/>
            <a:ext cx="8229600" cy="1143000"/>
          </a:xfrm>
        </p:spPr>
        <p:txBody>
          <a:bodyPr/>
          <a:lstStyle/>
          <a:p>
            <a:pPr eaLnBrk="1" hangingPunct="1"/>
            <a:r>
              <a:rPr lang="en-US" altLang="en-US"/>
              <a:t>Posterior Fossa Anomalies </a:t>
            </a:r>
          </a:p>
        </p:txBody>
      </p:sp>
      <p:sp>
        <p:nvSpPr>
          <p:cNvPr id="3" name="Content Placeholder 2">
            <a:extLst>
              <a:ext uri="{FF2B5EF4-FFF2-40B4-BE49-F238E27FC236}">
                <a16:creationId xmlns:a16="http://schemas.microsoft.com/office/drawing/2014/main" id="{7A4F206D-4C71-1A54-A8F6-13EC00C692CC}"/>
              </a:ext>
            </a:extLst>
          </p:cNvPr>
          <p:cNvSpPr>
            <a:spLocks noGrp="1"/>
          </p:cNvSpPr>
          <p:nvPr>
            <p:ph idx="1"/>
          </p:nvPr>
        </p:nvSpPr>
        <p:spPr>
          <a:xfrm>
            <a:off x="1981200" y="1066800"/>
            <a:ext cx="8229600" cy="2590800"/>
          </a:xfrm>
        </p:spPr>
        <p:txBody>
          <a:bodyPr rtlCol="0">
            <a:normAutofit/>
          </a:bodyPr>
          <a:lstStyle/>
          <a:p>
            <a:pPr>
              <a:defRPr/>
            </a:pPr>
            <a:r>
              <a:rPr lang="en-US" dirty="0"/>
              <a:t>The most common malformations in this region of the brain result in either misplaced or absent cerebellum</a:t>
            </a:r>
          </a:p>
          <a:p>
            <a:pPr>
              <a:defRPr/>
            </a:pPr>
            <a:r>
              <a:rPr lang="en-US" dirty="0"/>
              <a:t>Typically, these are associated with hydrocephalus </a:t>
            </a:r>
          </a:p>
          <a:p>
            <a:pPr>
              <a:defRPr/>
            </a:pPr>
            <a:r>
              <a:rPr lang="en-US" dirty="0"/>
              <a:t>The </a:t>
            </a:r>
            <a:r>
              <a:rPr lang="en-US" i="1" dirty="0"/>
              <a:t>Arnold-</a:t>
            </a:r>
            <a:r>
              <a:rPr lang="en-US" i="1" dirty="0" err="1"/>
              <a:t>Chiari</a:t>
            </a:r>
            <a:r>
              <a:rPr lang="en-US" i="1" dirty="0"/>
              <a:t> malformation</a:t>
            </a:r>
            <a:r>
              <a:rPr lang="en-US" dirty="0"/>
              <a:t> (</a:t>
            </a:r>
            <a:r>
              <a:rPr lang="en-US" dirty="0" err="1"/>
              <a:t>Chiari</a:t>
            </a:r>
            <a:r>
              <a:rPr lang="en-US" dirty="0"/>
              <a:t> type II malformation) consists of:</a:t>
            </a:r>
          </a:p>
        </p:txBody>
      </p:sp>
      <p:pic>
        <p:nvPicPr>
          <p:cNvPr id="28676" name="Picture 7">
            <a:extLst>
              <a:ext uri="{FF2B5EF4-FFF2-40B4-BE49-F238E27FC236}">
                <a16:creationId xmlns:a16="http://schemas.microsoft.com/office/drawing/2014/main" id="{0F4E3D4F-71BB-A903-FDBF-30CE4B6E40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2711134"/>
            <a:ext cx="3467100" cy="406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233C0330-43DC-EB84-A0AE-86A02111D88E}"/>
              </a:ext>
            </a:extLst>
          </p:cNvPr>
          <p:cNvSpPr/>
          <p:nvPr/>
        </p:nvSpPr>
        <p:spPr>
          <a:xfrm>
            <a:off x="2057400" y="3398520"/>
            <a:ext cx="4572000" cy="3416320"/>
          </a:xfrm>
          <a:prstGeom prst="rect">
            <a:avLst/>
          </a:prstGeom>
        </p:spPr>
        <p:style>
          <a:lnRef idx="1">
            <a:schemeClr val="dk1"/>
          </a:lnRef>
          <a:fillRef idx="2">
            <a:schemeClr val="dk1"/>
          </a:fillRef>
          <a:effectRef idx="1">
            <a:schemeClr val="dk1"/>
          </a:effectRef>
          <a:fontRef idx="minor">
            <a:schemeClr val="dk1"/>
          </a:fontRef>
        </p:style>
        <p:txBody>
          <a:bodyPr>
            <a:spAutoFit/>
          </a:bodyPr>
          <a:lstStyle/>
          <a:p>
            <a:pPr lvl="1">
              <a:buFont typeface="Arial" panose="020B0604020202020204" pitchFamily="34" charset="0"/>
              <a:buChar char="•"/>
              <a:defRPr/>
            </a:pPr>
            <a:r>
              <a:rPr lang="en-US" sz="2400" b="1" dirty="0"/>
              <a:t>A small posterior </a:t>
            </a:r>
            <a:r>
              <a:rPr lang="en-US" sz="2400" b="1" dirty="0" err="1"/>
              <a:t>fossa</a:t>
            </a:r>
            <a:endParaRPr lang="en-US" sz="2400" b="1" dirty="0"/>
          </a:p>
          <a:p>
            <a:pPr lvl="1">
              <a:buFont typeface="Arial" panose="020B0604020202020204" pitchFamily="34" charset="0"/>
              <a:buChar char="•"/>
              <a:defRPr/>
            </a:pPr>
            <a:r>
              <a:rPr lang="en-US" sz="2400" b="1" dirty="0"/>
              <a:t>A misshapen midline cerebellum</a:t>
            </a:r>
          </a:p>
          <a:p>
            <a:pPr lvl="1">
              <a:buFont typeface="Arial" panose="020B0604020202020204" pitchFamily="34" charset="0"/>
              <a:buChar char="•"/>
              <a:defRPr/>
            </a:pPr>
            <a:r>
              <a:rPr lang="en-US" sz="2400" b="1" dirty="0"/>
              <a:t>Downward extension of </a:t>
            </a:r>
            <a:r>
              <a:rPr lang="en-US" sz="2400" b="1" i="1" dirty="0" err="1"/>
              <a:t>vermis</a:t>
            </a:r>
            <a:r>
              <a:rPr lang="en-US" sz="2400" b="1" dirty="0"/>
              <a:t> through the foramen magnum</a:t>
            </a:r>
          </a:p>
          <a:p>
            <a:pPr lvl="1">
              <a:buFont typeface="Arial" panose="020B0604020202020204" pitchFamily="34" charset="0"/>
              <a:buChar char="•"/>
              <a:defRPr/>
            </a:pPr>
            <a:r>
              <a:rPr lang="en-US" sz="2400" b="1" dirty="0"/>
              <a:t>Hydrocephalus</a:t>
            </a:r>
          </a:p>
          <a:p>
            <a:pPr lvl="1">
              <a:buFont typeface="Arial" panose="020B0604020202020204" pitchFamily="34" charset="0"/>
              <a:buChar char="•"/>
              <a:defRPr/>
            </a:pPr>
            <a:r>
              <a:rPr lang="en-US" sz="2400" b="1" dirty="0"/>
              <a:t>A lumbar </a:t>
            </a:r>
            <a:r>
              <a:rPr lang="en-US" sz="2400" b="1" dirty="0" err="1"/>
              <a:t>myelomeningocele</a:t>
            </a:r>
            <a:endParaRPr lang="en-US" sz="2000" b="1"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04097E8D-B031-38CC-03D9-4CACFFE4E413}"/>
              </a:ext>
            </a:extLst>
          </p:cNvPr>
          <p:cNvSpPr>
            <a:spLocks noGrp="1"/>
          </p:cNvSpPr>
          <p:nvPr>
            <p:ph type="title"/>
          </p:nvPr>
        </p:nvSpPr>
        <p:spPr>
          <a:xfrm>
            <a:off x="1981200" y="0"/>
            <a:ext cx="8229600" cy="1143000"/>
          </a:xfrm>
        </p:spPr>
        <p:txBody>
          <a:bodyPr/>
          <a:lstStyle/>
          <a:p>
            <a:r>
              <a:rPr lang="en-US" altLang="en-US"/>
              <a:t>The </a:t>
            </a:r>
            <a:r>
              <a:rPr lang="en-US" altLang="en-US" i="1"/>
              <a:t>Arnold-Chiari malformation</a:t>
            </a:r>
            <a:endParaRPr lang="en-US" altLang="en-US"/>
          </a:p>
        </p:txBody>
      </p:sp>
      <p:sp>
        <p:nvSpPr>
          <p:cNvPr id="29699" name="Content Placeholder 2">
            <a:extLst>
              <a:ext uri="{FF2B5EF4-FFF2-40B4-BE49-F238E27FC236}">
                <a16:creationId xmlns:a16="http://schemas.microsoft.com/office/drawing/2014/main" id="{C1F84396-E2D3-F2D0-44E1-9A0A8D9277CD}"/>
              </a:ext>
            </a:extLst>
          </p:cNvPr>
          <p:cNvSpPr>
            <a:spLocks noGrp="1"/>
          </p:cNvSpPr>
          <p:nvPr>
            <p:ph idx="1"/>
          </p:nvPr>
        </p:nvSpPr>
        <p:spPr/>
        <p:txBody>
          <a:bodyPr/>
          <a:lstStyle/>
          <a:p>
            <a:endParaRPr lang="en-US" altLang="en-US"/>
          </a:p>
        </p:txBody>
      </p:sp>
      <p:pic>
        <p:nvPicPr>
          <p:cNvPr id="29700" name="Picture 4">
            <a:extLst>
              <a:ext uri="{FF2B5EF4-FFF2-40B4-BE49-F238E27FC236}">
                <a16:creationId xmlns:a16="http://schemas.microsoft.com/office/drawing/2014/main" id="{FD96B0E3-33F2-DB1A-2206-2FBC4D9BCE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066800"/>
            <a:ext cx="8820150" cy="561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a:extLst>
              <a:ext uri="{FF2B5EF4-FFF2-40B4-BE49-F238E27FC236}">
                <a16:creationId xmlns:a16="http://schemas.microsoft.com/office/drawing/2014/main" id="{CC70C0E2-3305-8A3B-9A71-673F76219AA2}"/>
              </a:ext>
            </a:extLst>
          </p:cNvPr>
          <p:cNvSpPr>
            <a:spLocks noGrp="1" noChangeArrowheads="1"/>
          </p:cNvSpPr>
          <p:nvPr>
            <p:ph type="title" idx="4294967295"/>
          </p:nvPr>
        </p:nvSpPr>
        <p:spPr/>
        <p:txBody>
          <a:bodyPr/>
          <a:lstStyle/>
          <a:p>
            <a:pPr eaLnBrk="1" hangingPunct="1">
              <a:defRPr/>
            </a:pPr>
            <a:r>
              <a:rPr lang="en-US" dirty="0"/>
              <a:t>Basic Operation </a:t>
            </a:r>
            <a:endParaRPr lang="en-US" sz="3200" dirty="0"/>
          </a:p>
        </p:txBody>
      </p:sp>
      <p:sp>
        <p:nvSpPr>
          <p:cNvPr id="19459" name="Rectangle 3">
            <a:extLst>
              <a:ext uri="{FF2B5EF4-FFF2-40B4-BE49-F238E27FC236}">
                <a16:creationId xmlns:a16="http://schemas.microsoft.com/office/drawing/2014/main" id="{97893E9E-6AA4-75B3-73C1-8F6293A2C029}"/>
              </a:ext>
            </a:extLst>
          </p:cNvPr>
          <p:cNvSpPr>
            <a:spLocks noGrp="1" noChangeArrowheads="1"/>
          </p:cNvSpPr>
          <p:nvPr>
            <p:ph type="body" idx="4294967295"/>
          </p:nvPr>
        </p:nvSpPr>
        <p:spPr/>
        <p:txBody>
          <a:bodyPr/>
          <a:lstStyle/>
          <a:p>
            <a:pPr marL="338138" indent="-338138"/>
            <a:r>
              <a:rPr lang="en-US" altLang="en-US"/>
              <a:t>Autonomic nervous system controls smooth muscle and cardiac muscle, along with several glands</a:t>
            </a:r>
          </a:p>
          <a:p>
            <a:pPr marL="338138" indent="-338138"/>
            <a:r>
              <a:rPr lang="en-US" altLang="en-US"/>
              <a:t>Autonomic system is divided into parasympathetic system that deals with normal body functioning and maintenance of homeostasis while sympathetic nervous system controls “fight or flight” response system</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3">
            <a:extLst>
              <a:ext uri="{FF2B5EF4-FFF2-40B4-BE49-F238E27FC236}">
                <a16:creationId xmlns:a16="http://schemas.microsoft.com/office/drawing/2014/main" id="{EAD164D4-0A76-6E50-70CF-BE4022704E9B}"/>
              </a:ext>
            </a:extLst>
          </p:cNvPr>
          <p:cNvSpPr>
            <a:spLocks noGrp="1"/>
          </p:cNvSpPr>
          <p:nvPr>
            <p:ph type="ctrTitle"/>
          </p:nvPr>
        </p:nvSpPr>
        <p:spPr>
          <a:xfrm>
            <a:off x="2057400" y="457201"/>
            <a:ext cx="7772400" cy="1470025"/>
          </a:xfrm>
        </p:spPr>
        <p:txBody>
          <a:bodyPr/>
          <a:lstStyle/>
          <a:p>
            <a:r>
              <a:rPr lang="en-US" altLang="en-US"/>
              <a:t>2. Hydrocephalus </a:t>
            </a:r>
          </a:p>
        </p:txBody>
      </p:sp>
      <p:sp>
        <p:nvSpPr>
          <p:cNvPr id="5" name="Subtitle 4">
            <a:extLst>
              <a:ext uri="{FF2B5EF4-FFF2-40B4-BE49-F238E27FC236}">
                <a16:creationId xmlns:a16="http://schemas.microsoft.com/office/drawing/2014/main" id="{0BE79B0B-9C3E-1955-16F4-9D07E2DE6328}"/>
              </a:ext>
            </a:extLst>
          </p:cNvPr>
          <p:cNvSpPr>
            <a:spLocks noGrp="1"/>
          </p:cNvSpPr>
          <p:nvPr>
            <p:ph type="subTitle" idx="1"/>
          </p:nvPr>
        </p:nvSpPr>
        <p:spPr/>
        <p:txBody>
          <a:bodyPr/>
          <a:lstStyle/>
          <a:p>
            <a:pPr>
              <a:buFont typeface="Arial" charset="0"/>
              <a:buNone/>
              <a:defRPr/>
            </a:pPr>
            <a:endParaRPr lang="en-US" dirty="0"/>
          </a:p>
        </p:txBody>
      </p:sp>
      <p:pic>
        <p:nvPicPr>
          <p:cNvPr id="31748" name="Picture 2">
            <a:extLst>
              <a:ext uri="{FF2B5EF4-FFF2-40B4-BE49-F238E27FC236}">
                <a16:creationId xmlns:a16="http://schemas.microsoft.com/office/drawing/2014/main" id="{FD2374DA-F3F5-679A-746B-66AB898368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2133600"/>
            <a:ext cx="7372350" cy="419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B24EEF78-4415-4C3D-EDCD-7BB2D34DA217}"/>
              </a:ext>
            </a:extLst>
          </p:cNvPr>
          <p:cNvSpPr>
            <a:spLocks noGrp="1"/>
          </p:cNvSpPr>
          <p:nvPr>
            <p:ph type="title"/>
          </p:nvPr>
        </p:nvSpPr>
        <p:spPr/>
        <p:txBody>
          <a:bodyPr/>
          <a:lstStyle/>
          <a:p>
            <a:endParaRPr lang="en-US" altLang="en-US"/>
          </a:p>
        </p:txBody>
      </p:sp>
      <p:sp>
        <p:nvSpPr>
          <p:cNvPr id="32771" name="Content Placeholder 2">
            <a:extLst>
              <a:ext uri="{FF2B5EF4-FFF2-40B4-BE49-F238E27FC236}">
                <a16:creationId xmlns:a16="http://schemas.microsoft.com/office/drawing/2014/main" id="{65F4CE59-7A81-4630-6D17-DC1BAB589800}"/>
              </a:ext>
            </a:extLst>
          </p:cNvPr>
          <p:cNvSpPr>
            <a:spLocks noGrp="1"/>
          </p:cNvSpPr>
          <p:nvPr>
            <p:ph idx="1"/>
          </p:nvPr>
        </p:nvSpPr>
        <p:spPr/>
        <p:txBody>
          <a:bodyPr/>
          <a:lstStyle/>
          <a:p>
            <a:endParaRPr lang="en-US" altLang="en-US"/>
          </a:p>
        </p:txBody>
      </p:sp>
      <p:pic>
        <p:nvPicPr>
          <p:cNvPr id="32772" name="Picture 4">
            <a:extLst>
              <a:ext uri="{FF2B5EF4-FFF2-40B4-BE49-F238E27FC236}">
                <a16:creationId xmlns:a16="http://schemas.microsoft.com/office/drawing/2014/main" id="{47D073F7-B026-D43C-0FCB-F63DD99774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3625" y="338139"/>
            <a:ext cx="7524750" cy="618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C1DA681B-C6B4-CA73-7721-CCAFF236ACE9}"/>
              </a:ext>
            </a:extLst>
          </p:cNvPr>
          <p:cNvSpPr>
            <a:spLocks noGrp="1"/>
          </p:cNvSpPr>
          <p:nvPr>
            <p:ph type="title"/>
          </p:nvPr>
        </p:nvSpPr>
        <p:spPr/>
        <p:txBody>
          <a:bodyPr/>
          <a:lstStyle/>
          <a:p>
            <a:pPr eaLnBrk="1" hangingPunct="1"/>
            <a:r>
              <a:rPr lang="en-US" altLang="en-US"/>
              <a:t>2. Hydrocephalus</a:t>
            </a:r>
            <a:br>
              <a:rPr lang="en-US" altLang="en-US"/>
            </a:br>
            <a:r>
              <a:rPr lang="en-US" altLang="en-US"/>
              <a:t> Cerebrospinal fluid (CSF) </a:t>
            </a:r>
          </a:p>
        </p:txBody>
      </p:sp>
      <p:sp>
        <p:nvSpPr>
          <p:cNvPr id="3" name="Content Placeholder 2">
            <a:extLst>
              <a:ext uri="{FF2B5EF4-FFF2-40B4-BE49-F238E27FC236}">
                <a16:creationId xmlns:a16="http://schemas.microsoft.com/office/drawing/2014/main" id="{36F52496-7DD0-7B81-CEFA-D4EDCF1B5F1D}"/>
              </a:ext>
            </a:extLst>
          </p:cNvPr>
          <p:cNvSpPr>
            <a:spLocks noGrp="1"/>
          </p:cNvSpPr>
          <p:nvPr>
            <p:ph idx="1"/>
          </p:nvPr>
        </p:nvSpPr>
        <p:spPr/>
        <p:txBody>
          <a:bodyPr rtlCol="0">
            <a:normAutofit/>
          </a:bodyPr>
          <a:lstStyle/>
          <a:p>
            <a:pPr>
              <a:defRPr/>
            </a:pPr>
            <a:r>
              <a:rPr lang="en-US" dirty="0"/>
              <a:t>After being produced by the choroid plexus within the ventricles, CSF circulates through the ventricular system and exits through the foramina of </a:t>
            </a:r>
            <a:r>
              <a:rPr lang="en-US" dirty="0" err="1"/>
              <a:t>Luschka</a:t>
            </a:r>
            <a:r>
              <a:rPr lang="en-US" dirty="0"/>
              <a:t> and </a:t>
            </a:r>
            <a:r>
              <a:rPr lang="en-US" dirty="0" err="1"/>
              <a:t>Magendie</a:t>
            </a:r>
            <a:endParaRPr lang="en-US" dirty="0"/>
          </a:p>
          <a:p>
            <a:pPr>
              <a:defRPr/>
            </a:pPr>
            <a:r>
              <a:rPr lang="en-US" dirty="0"/>
              <a:t>CSF fills the subarachnoid space around the brain and spinal cord, contributing to the cushioning of the nervous system within its bony confines</a:t>
            </a:r>
          </a:p>
          <a:p>
            <a:pPr>
              <a:defRPr/>
            </a:pPr>
            <a:r>
              <a:rPr lang="en-US" dirty="0"/>
              <a:t>The </a:t>
            </a:r>
            <a:r>
              <a:rPr lang="en-US" dirty="0" err="1"/>
              <a:t>arachnoid</a:t>
            </a:r>
            <a:r>
              <a:rPr lang="en-US" dirty="0"/>
              <a:t> granulations are responsible for the </a:t>
            </a:r>
            <a:r>
              <a:rPr lang="en-US" dirty="0" err="1"/>
              <a:t>resorption</a:t>
            </a:r>
            <a:r>
              <a:rPr lang="en-US" dirty="0"/>
              <a:t> of CSF</a:t>
            </a:r>
          </a:p>
          <a:p>
            <a:pPr>
              <a:defRPr/>
            </a:pPr>
            <a:r>
              <a:rPr lang="en-US" dirty="0"/>
              <a:t>The balance between CSF generation and </a:t>
            </a:r>
            <a:r>
              <a:rPr lang="en-US" dirty="0" err="1"/>
              <a:t>resorption</a:t>
            </a:r>
            <a:r>
              <a:rPr lang="en-US" dirty="0"/>
              <a:t> keeps the volume of this fluid stable</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C0F22933-A818-8FF5-549D-80D0E83AC01B}"/>
              </a:ext>
            </a:extLst>
          </p:cNvPr>
          <p:cNvSpPr>
            <a:spLocks noGrp="1"/>
          </p:cNvSpPr>
          <p:nvPr>
            <p:ph type="title"/>
          </p:nvPr>
        </p:nvSpPr>
        <p:spPr>
          <a:xfrm>
            <a:off x="1981200" y="0"/>
            <a:ext cx="8229600" cy="838200"/>
          </a:xfrm>
        </p:spPr>
        <p:txBody>
          <a:bodyPr/>
          <a:lstStyle/>
          <a:p>
            <a:r>
              <a:rPr lang="en-US" altLang="en-US"/>
              <a:t>Cerebrospinal fluid (CSF)</a:t>
            </a:r>
          </a:p>
        </p:txBody>
      </p:sp>
      <p:sp>
        <p:nvSpPr>
          <p:cNvPr id="34819" name="Content Placeholder 2">
            <a:extLst>
              <a:ext uri="{FF2B5EF4-FFF2-40B4-BE49-F238E27FC236}">
                <a16:creationId xmlns:a16="http://schemas.microsoft.com/office/drawing/2014/main" id="{BFA619D7-4B89-0060-4AE0-A0CCA4559EFE}"/>
              </a:ext>
            </a:extLst>
          </p:cNvPr>
          <p:cNvSpPr>
            <a:spLocks noGrp="1"/>
          </p:cNvSpPr>
          <p:nvPr>
            <p:ph idx="1"/>
          </p:nvPr>
        </p:nvSpPr>
        <p:spPr/>
        <p:txBody>
          <a:bodyPr/>
          <a:lstStyle/>
          <a:p>
            <a:endParaRPr lang="en-US" altLang="en-US"/>
          </a:p>
        </p:txBody>
      </p:sp>
      <p:pic>
        <p:nvPicPr>
          <p:cNvPr id="34820" name="Picture 2">
            <a:extLst>
              <a:ext uri="{FF2B5EF4-FFF2-40B4-BE49-F238E27FC236}">
                <a16:creationId xmlns:a16="http://schemas.microsoft.com/office/drawing/2014/main" id="{96EC12FA-DF1B-C965-866F-EC2E439B7D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762001"/>
            <a:ext cx="6629400" cy="579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BA9A99D2-3D12-0906-5ED6-802B9C54A2F6}"/>
              </a:ext>
            </a:extLst>
          </p:cNvPr>
          <p:cNvSpPr/>
          <p:nvPr/>
        </p:nvSpPr>
        <p:spPr>
          <a:xfrm>
            <a:off x="1905001" y="2667000"/>
            <a:ext cx="1874231" cy="369332"/>
          </a:xfrm>
          <a:prstGeom prst="rect">
            <a:avLst/>
          </a:prstGeom>
        </p:spPr>
        <p:style>
          <a:lnRef idx="3">
            <a:schemeClr val="lt1"/>
          </a:lnRef>
          <a:fillRef idx="1">
            <a:schemeClr val="accent2"/>
          </a:fillRef>
          <a:effectRef idx="1">
            <a:schemeClr val="accent2"/>
          </a:effectRef>
          <a:fontRef idx="minor">
            <a:schemeClr val="lt1"/>
          </a:fontRef>
        </p:style>
        <p:txBody>
          <a:bodyPr wrap="none">
            <a:spAutoFit/>
          </a:bodyPr>
          <a:lstStyle/>
          <a:p>
            <a:pPr>
              <a:defRPr/>
            </a:pPr>
            <a:r>
              <a:rPr lang="en-US" dirty="0"/>
              <a:t>choroid plexus </a:t>
            </a:r>
          </a:p>
        </p:txBody>
      </p:sp>
      <p:cxnSp>
        <p:nvCxnSpPr>
          <p:cNvPr id="7" name="Straight Arrow Connector 6">
            <a:extLst>
              <a:ext uri="{FF2B5EF4-FFF2-40B4-BE49-F238E27FC236}">
                <a16:creationId xmlns:a16="http://schemas.microsoft.com/office/drawing/2014/main" id="{EFF2AB5A-0041-F86B-FF49-E48CA0F63A69}"/>
              </a:ext>
            </a:extLst>
          </p:cNvPr>
          <p:cNvCxnSpPr/>
          <p:nvPr/>
        </p:nvCxnSpPr>
        <p:spPr>
          <a:xfrm>
            <a:off x="3657600" y="2819400"/>
            <a:ext cx="2590800" cy="1524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E995B9DA-95A5-7A88-09AA-DE4B35EA7CBC}"/>
              </a:ext>
            </a:extLst>
          </p:cNvPr>
          <p:cNvCxnSpPr>
            <a:stCxn id="5" idx="3"/>
          </p:cNvCxnSpPr>
          <p:nvPr/>
        </p:nvCxnSpPr>
        <p:spPr>
          <a:xfrm>
            <a:off x="3779231" y="2851666"/>
            <a:ext cx="2027844" cy="393184"/>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4ACB726D-A68B-F29F-AD15-F017C409CAB3}"/>
              </a:ext>
            </a:extLst>
          </p:cNvPr>
          <p:cNvCxnSpPr/>
          <p:nvPr/>
        </p:nvCxnSpPr>
        <p:spPr>
          <a:xfrm>
            <a:off x="3657600" y="2819400"/>
            <a:ext cx="2971800" cy="20574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38D835F6-F38A-3FA6-552E-D899BB173F8B}"/>
              </a:ext>
            </a:extLst>
          </p:cNvPr>
          <p:cNvSpPr/>
          <p:nvPr/>
        </p:nvSpPr>
        <p:spPr>
          <a:xfrm>
            <a:off x="5181601" y="1828800"/>
            <a:ext cx="3163045" cy="400110"/>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pPr>
              <a:defRPr/>
            </a:pPr>
            <a:r>
              <a:rPr lang="en-US" sz="2000" b="1" dirty="0" err="1"/>
              <a:t>Arachnoid</a:t>
            </a:r>
            <a:r>
              <a:rPr lang="en-US" sz="2000" b="1" dirty="0"/>
              <a:t> granulations </a:t>
            </a:r>
          </a:p>
        </p:txBody>
      </p:sp>
      <p:cxnSp>
        <p:nvCxnSpPr>
          <p:cNvPr id="14" name="Straight Arrow Connector 13">
            <a:extLst>
              <a:ext uri="{FF2B5EF4-FFF2-40B4-BE49-F238E27FC236}">
                <a16:creationId xmlns:a16="http://schemas.microsoft.com/office/drawing/2014/main" id="{4A271FB5-C2FF-533D-C4E4-30E891DBF178}"/>
              </a:ext>
            </a:extLst>
          </p:cNvPr>
          <p:cNvCxnSpPr/>
          <p:nvPr/>
        </p:nvCxnSpPr>
        <p:spPr>
          <a:xfrm flipH="1" flipV="1">
            <a:off x="6324600" y="1371600"/>
            <a:ext cx="533400" cy="45720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3E110F6E-3923-96CE-A7F8-699B756A3DC2}"/>
              </a:ext>
            </a:extLst>
          </p:cNvPr>
          <p:cNvSpPr/>
          <p:nvPr/>
        </p:nvSpPr>
        <p:spPr>
          <a:xfrm>
            <a:off x="6781801" y="6096000"/>
            <a:ext cx="4203395" cy="369332"/>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a:defRPr/>
            </a:pPr>
            <a:r>
              <a:rPr lang="en-US" dirty="0"/>
              <a:t>foramina of </a:t>
            </a:r>
            <a:r>
              <a:rPr lang="en-US" dirty="0" err="1"/>
              <a:t>Luschka</a:t>
            </a:r>
            <a:r>
              <a:rPr lang="en-US" dirty="0"/>
              <a:t> and </a:t>
            </a:r>
            <a:r>
              <a:rPr lang="en-US" dirty="0" err="1"/>
              <a:t>Magendie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linds(horizontal)">
                                      <p:cBhvr>
                                        <p:cTn id="21" dur="500"/>
                                        <p:tgtEl>
                                          <p:spTgt spid="17"/>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linds(horizontal)">
                                      <p:cBhvr>
                                        <p:cTn id="26" dur="500"/>
                                        <p:tgtEl>
                                          <p:spTgt spid="14"/>
                                        </p:tgtEl>
                                      </p:cBhvr>
                                    </p:animEffect>
                                  </p:childTnLst>
                                </p:cTn>
                              </p:par>
                              <p:par>
                                <p:cTn id="27" presetID="3" presetClass="entr" presetSubtype="1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linds(horizontal)">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F5FE0A1F-971B-E219-68C9-B310B5BCA6DA}"/>
              </a:ext>
            </a:extLst>
          </p:cNvPr>
          <p:cNvSpPr>
            <a:spLocks noGrp="1"/>
          </p:cNvSpPr>
          <p:nvPr>
            <p:ph type="title"/>
          </p:nvPr>
        </p:nvSpPr>
        <p:spPr/>
        <p:txBody>
          <a:bodyPr/>
          <a:lstStyle/>
          <a:p>
            <a:pPr eaLnBrk="1" hangingPunct="1"/>
            <a:r>
              <a:rPr lang="en-US" altLang="en-US"/>
              <a:t>2. Hydrocephalus</a:t>
            </a:r>
          </a:p>
        </p:txBody>
      </p:sp>
      <p:sp>
        <p:nvSpPr>
          <p:cNvPr id="35843" name="Content Placeholder 2">
            <a:extLst>
              <a:ext uri="{FF2B5EF4-FFF2-40B4-BE49-F238E27FC236}">
                <a16:creationId xmlns:a16="http://schemas.microsoft.com/office/drawing/2014/main" id="{389A7C17-C38D-3F14-7C84-2E016A787157}"/>
              </a:ext>
            </a:extLst>
          </p:cNvPr>
          <p:cNvSpPr>
            <a:spLocks noGrp="1"/>
          </p:cNvSpPr>
          <p:nvPr>
            <p:ph idx="1"/>
          </p:nvPr>
        </p:nvSpPr>
        <p:spPr/>
        <p:txBody>
          <a:bodyPr/>
          <a:lstStyle/>
          <a:p>
            <a:pPr eaLnBrk="1" hangingPunct="1"/>
            <a:r>
              <a:rPr lang="en-US" altLang="en-US" i="1"/>
              <a:t>Hydrocephalus</a:t>
            </a:r>
            <a:r>
              <a:rPr lang="en-US" altLang="en-US"/>
              <a:t> refers to the accumulation of excessive CSF within the ventricular system</a:t>
            </a:r>
          </a:p>
          <a:p>
            <a:pPr eaLnBrk="1" hangingPunct="1"/>
            <a:r>
              <a:rPr lang="en-US" altLang="en-US"/>
              <a:t>Most cases occur as a consequence of impaired flow or impaired resorption of CSF</a:t>
            </a:r>
          </a:p>
          <a:p>
            <a:pPr eaLnBrk="1" hangingPunct="1"/>
            <a:r>
              <a:rPr lang="en-US" altLang="en-US"/>
              <a:t>In rare instances (e.g., tumors of the choroid plexus), overproduction of CSF may be responsible</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AC743EE7-5306-0451-E6E5-EF92E8A0DCC6}"/>
              </a:ext>
            </a:extLst>
          </p:cNvPr>
          <p:cNvSpPr>
            <a:spLocks noGrp="1"/>
          </p:cNvSpPr>
          <p:nvPr>
            <p:ph type="title"/>
          </p:nvPr>
        </p:nvSpPr>
        <p:spPr/>
        <p:txBody>
          <a:bodyPr/>
          <a:lstStyle/>
          <a:p>
            <a:r>
              <a:rPr lang="en-US" altLang="en-US"/>
              <a:t>2. Hydrocephalus</a:t>
            </a:r>
          </a:p>
        </p:txBody>
      </p:sp>
      <p:sp>
        <p:nvSpPr>
          <p:cNvPr id="36867" name="Content Placeholder 2">
            <a:extLst>
              <a:ext uri="{FF2B5EF4-FFF2-40B4-BE49-F238E27FC236}">
                <a16:creationId xmlns:a16="http://schemas.microsoft.com/office/drawing/2014/main" id="{E1E570AA-C75B-3A00-7423-F41679CC93D3}"/>
              </a:ext>
            </a:extLst>
          </p:cNvPr>
          <p:cNvSpPr>
            <a:spLocks noGrp="1"/>
          </p:cNvSpPr>
          <p:nvPr>
            <p:ph idx="1"/>
          </p:nvPr>
        </p:nvSpPr>
        <p:spPr/>
        <p:txBody>
          <a:bodyPr/>
          <a:lstStyle/>
          <a:p>
            <a:pPr eaLnBrk="1" hangingPunct="1"/>
            <a:r>
              <a:rPr lang="en-US" altLang="en-US"/>
              <a:t>When hydrocephalus develops in infancy before closure of the cranial sutures </a:t>
            </a:r>
            <a:r>
              <a:rPr lang="en-US" altLang="en-US">
                <a:sym typeface="Wingdings" panose="05000000000000000000" pitchFamily="2" charset="2"/>
              </a:rPr>
              <a:t> </a:t>
            </a:r>
            <a:r>
              <a:rPr lang="en-US" altLang="en-US"/>
              <a:t>enlargement of the head</a:t>
            </a:r>
          </a:p>
          <a:p>
            <a:pPr eaLnBrk="1" hangingPunct="1"/>
            <a:r>
              <a:rPr lang="en-US" altLang="en-US"/>
              <a:t>Hydrocephalus developing after fusion of the sutures </a:t>
            </a:r>
            <a:r>
              <a:rPr lang="en-US" altLang="en-US">
                <a:sym typeface="Wingdings" panose="05000000000000000000" pitchFamily="2" charset="2"/>
              </a:rPr>
              <a:t></a:t>
            </a:r>
            <a:r>
              <a:rPr lang="en-US" altLang="en-US"/>
              <a:t>expansion of the ventricles and increased intracranial pressure, without a change in head circumference </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315087CC-ECB4-7470-11DF-62EDCF19E452}"/>
              </a:ext>
            </a:extLst>
          </p:cNvPr>
          <p:cNvSpPr>
            <a:spLocks noGrp="1"/>
          </p:cNvSpPr>
          <p:nvPr>
            <p:ph type="title"/>
          </p:nvPr>
        </p:nvSpPr>
        <p:spPr/>
        <p:txBody>
          <a:bodyPr/>
          <a:lstStyle/>
          <a:p>
            <a:r>
              <a:rPr lang="en-US" altLang="en-US"/>
              <a:t>2. Hydrocephalus</a:t>
            </a:r>
          </a:p>
        </p:txBody>
      </p:sp>
      <p:sp>
        <p:nvSpPr>
          <p:cNvPr id="37891" name="Content Placeholder 2">
            <a:extLst>
              <a:ext uri="{FF2B5EF4-FFF2-40B4-BE49-F238E27FC236}">
                <a16:creationId xmlns:a16="http://schemas.microsoft.com/office/drawing/2014/main" id="{5ED95573-ACBB-AC47-7A52-3336899100EC}"/>
              </a:ext>
            </a:extLst>
          </p:cNvPr>
          <p:cNvSpPr>
            <a:spLocks noGrp="1"/>
          </p:cNvSpPr>
          <p:nvPr>
            <p:ph idx="1"/>
          </p:nvPr>
        </p:nvSpPr>
        <p:spPr>
          <a:xfrm>
            <a:off x="1981200" y="1447801"/>
            <a:ext cx="8229600" cy="4525963"/>
          </a:xfrm>
        </p:spPr>
        <p:txBody>
          <a:bodyPr/>
          <a:lstStyle/>
          <a:p>
            <a:pPr eaLnBrk="1" hangingPunct="1"/>
            <a:r>
              <a:rPr lang="en-US" altLang="en-US"/>
              <a:t>If there is an obstacle to the flow of CSF within the ventricular system, then a portion of the ventricles enlarges while the remainder does not </a:t>
            </a:r>
            <a:r>
              <a:rPr lang="en-US" altLang="en-US">
                <a:sym typeface="Wingdings" panose="05000000000000000000" pitchFamily="2" charset="2"/>
              </a:rPr>
              <a:t> </a:t>
            </a:r>
            <a:r>
              <a:rPr lang="en-US" altLang="en-US" i="1"/>
              <a:t>noncommunicating hydrocephalus</a:t>
            </a:r>
          </a:p>
          <a:p>
            <a:pPr lvl="1" eaLnBrk="1" hangingPunct="1"/>
            <a:r>
              <a:rPr lang="en-US" altLang="en-US"/>
              <a:t>most commonly seen with masses at the formamen of Monro or aqueduct of Sylvius</a:t>
            </a:r>
          </a:p>
          <a:p>
            <a:pPr eaLnBrk="1" hangingPunct="1"/>
            <a:r>
              <a:rPr lang="en-US" altLang="en-US"/>
              <a:t>In </a:t>
            </a:r>
            <a:r>
              <a:rPr lang="en-US" altLang="en-US" i="1"/>
              <a:t>communicating hydrocephalus</a:t>
            </a:r>
            <a:r>
              <a:rPr lang="en-US" altLang="en-US"/>
              <a:t> all of the ventricular system is enlarged; here the cause is most often reduced resorption of CSF</a:t>
            </a:r>
          </a:p>
          <a:p>
            <a:endParaRPr lang="en-US" altLang="en-US"/>
          </a:p>
          <a:p>
            <a:endParaRPr lang="en-US" alt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1C206258-55B7-EEFC-80A7-9F846D495FB0}"/>
              </a:ext>
            </a:extLst>
          </p:cNvPr>
          <p:cNvSpPr>
            <a:spLocks noGrp="1"/>
          </p:cNvSpPr>
          <p:nvPr>
            <p:ph type="title"/>
          </p:nvPr>
        </p:nvSpPr>
        <p:spPr>
          <a:xfrm>
            <a:off x="1905000" y="0"/>
            <a:ext cx="8229600" cy="990600"/>
          </a:xfrm>
        </p:spPr>
        <p:txBody>
          <a:bodyPr>
            <a:normAutofit fontScale="90000"/>
          </a:bodyPr>
          <a:lstStyle/>
          <a:p>
            <a:r>
              <a:rPr lang="en-US" altLang="en-US" sz="4000"/>
              <a:t>2. What can cause hydrocephalus?</a:t>
            </a:r>
          </a:p>
        </p:txBody>
      </p:sp>
      <p:sp>
        <p:nvSpPr>
          <p:cNvPr id="3" name="Content Placeholder 2">
            <a:extLst>
              <a:ext uri="{FF2B5EF4-FFF2-40B4-BE49-F238E27FC236}">
                <a16:creationId xmlns:a16="http://schemas.microsoft.com/office/drawing/2014/main" id="{285590CB-9FD1-7FC7-C424-81123D07F100}"/>
              </a:ext>
            </a:extLst>
          </p:cNvPr>
          <p:cNvSpPr>
            <a:spLocks noGrp="1"/>
          </p:cNvSpPr>
          <p:nvPr>
            <p:ph idx="1"/>
          </p:nvPr>
        </p:nvSpPr>
        <p:spPr>
          <a:xfrm>
            <a:off x="1371600" y="1219200"/>
            <a:ext cx="6248400" cy="5638800"/>
          </a:xfrm>
        </p:spPr>
        <p:txBody>
          <a:bodyPr>
            <a:normAutofit lnSpcReduction="10000"/>
          </a:bodyPr>
          <a:lstStyle/>
          <a:p>
            <a:r>
              <a:rPr lang="en-US" altLang="en-US" sz="2400" b="1"/>
              <a:t>2</a:t>
            </a:r>
            <a:r>
              <a:rPr lang="en-US" altLang="en-US" sz="2800" b="1"/>
              <a:t>. Obstructive hydrocephalus</a:t>
            </a:r>
            <a:endParaRPr lang="en-US" altLang="en-US" sz="2800"/>
          </a:p>
          <a:p>
            <a:pPr lvl="1"/>
            <a:r>
              <a:rPr lang="en-US" altLang="en-US" sz="2000"/>
              <a:t>Obstruction of the foramina of Monro e.g. colloid cyst</a:t>
            </a:r>
          </a:p>
          <a:p>
            <a:pPr lvl="1"/>
            <a:r>
              <a:rPr lang="en-US" altLang="en-US" sz="2000"/>
              <a:t>Obstruction of the third ventricle e.g. pilocytic astrocytoma </a:t>
            </a:r>
          </a:p>
          <a:p>
            <a:pPr lvl="1"/>
            <a:r>
              <a:rPr lang="en-US" altLang="en-US" sz="2000"/>
              <a:t>Obstruction of the aqueduct e.g. aqueductal stenosis or atresia and posterior fossa tumors</a:t>
            </a:r>
          </a:p>
          <a:p>
            <a:pPr lvl="1"/>
            <a:r>
              <a:rPr lang="en-US" altLang="en-US" sz="2000"/>
              <a:t>Obstruction of the foramina of Luschka or impairment of flow from the fourth ventricle (Chiari malformation, meningitis, subarachnoid hemorrhage, posterior fossa tumors)</a:t>
            </a:r>
          </a:p>
          <a:p>
            <a:pPr lvl="1"/>
            <a:r>
              <a:rPr lang="en-US" altLang="en-US" sz="2000"/>
              <a:t>Fibrosis of the subarachnoid space e.g. meningitis, subarachnoid hemorrhage, meningeal dissemination of tumors</a:t>
            </a:r>
          </a:p>
          <a:p>
            <a:endParaRPr lang="en-US" altLang="en-US" sz="2000"/>
          </a:p>
        </p:txBody>
      </p:sp>
      <p:pic>
        <p:nvPicPr>
          <p:cNvPr id="38916" name="Picture 5">
            <a:extLst>
              <a:ext uri="{FF2B5EF4-FFF2-40B4-BE49-F238E27FC236}">
                <a16:creationId xmlns:a16="http://schemas.microsoft.com/office/drawing/2014/main" id="{8DD9D86C-530C-A547-2530-32CED5CD02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2362200"/>
            <a:ext cx="32766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7" name="Rectangle 5">
            <a:extLst>
              <a:ext uri="{FF2B5EF4-FFF2-40B4-BE49-F238E27FC236}">
                <a16:creationId xmlns:a16="http://schemas.microsoft.com/office/drawing/2014/main" id="{F04A778B-472E-EA89-22B7-1C03BBE5B018}"/>
              </a:ext>
            </a:extLst>
          </p:cNvPr>
          <p:cNvSpPr>
            <a:spLocks noChangeArrowheads="1"/>
          </p:cNvSpPr>
          <p:nvPr/>
        </p:nvSpPr>
        <p:spPr bwMode="auto">
          <a:xfrm>
            <a:off x="1752600" y="762001"/>
            <a:ext cx="8305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2400" b="1"/>
              <a:t>1. Hypersecretion of CSF</a:t>
            </a:r>
            <a:r>
              <a:rPr lang="en-US" altLang="en-US" sz="2400"/>
              <a:t>: e.g. choroid plexus tumor</a:t>
            </a:r>
          </a:p>
        </p:txBody>
      </p:sp>
      <p:sp>
        <p:nvSpPr>
          <p:cNvPr id="7" name="Rectangle 6">
            <a:extLst>
              <a:ext uri="{FF2B5EF4-FFF2-40B4-BE49-F238E27FC236}">
                <a16:creationId xmlns:a16="http://schemas.microsoft.com/office/drawing/2014/main" id="{B78BA9CB-0C8B-5BE4-B09F-9F09ABE086B1}"/>
              </a:ext>
            </a:extLst>
          </p:cNvPr>
          <p:cNvSpPr>
            <a:spLocks noChangeArrowheads="1"/>
          </p:cNvSpPr>
          <p:nvPr/>
        </p:nvSpPr>
        <p:spPr bwMode="auto">
          <a:xfrm>
            <a:off x="1828800" y="5951538"/>
            <a:ext cx="84582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2400" b="1"/>
              <a:t>3. Defective filtration of CSF</a:t>
            </a:r>
            <a:r>
              <a:rPr lang="en-US" altLang="en-US" sz="2400"/>
              <a:t>: postulated for low-pressure hydrocephalus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20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20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2000"/>
                                        <p:tgtEl>
                                          <p:spTgt spid="3">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E465BF9F-3743-31AF-E8FA-6F9D42A8322D}"/>
              </a:ext>
            </a:extLst>
          </p:cNvPr>
          <p:cNvSpPr>
            <a:spLocks noGrp="1"/>
          </p:cNvSpPr>
          <p:nvPr>
            <p:ph type="title"/>
          </p:nvPr>
        </p:nvSpPr>
        <p:spPr/>
        <p:txBody>
          <a:bodyPr/>
          <a:lstStyle/>
          <a:p>
            <a:endParaRPr lang="en-US" altLang="en-US"/>
          </a:p>
        </p:txBody>
      </p:sp>
      <p:sp>
        <p:nvSpPr>
          <p:cNvPr id="39939" name="Content Placeholder 2">
            <a:extLst>
              <a:ext uri="{FF2B5EF4-FFF2-40B4-BE49-F238E27FC236}">
                <a16:creationId xmlns:a16="http://schemas.microsoft.com/office/drawing/2014/main" id="{74FD79DD-F98B-82E5-FA75-00755EC2F3F4}"/>
              </a:ext>
            </a:extLst>
          </p:cNvPr>
          <p:cNvSpPr>
            <a:spLocks noGrp="1"/>
          </p:cNvSpPr>
          <p:nvPr>
            <p:ph idx="1"/>
          </p:nvPr>
        </p:nvSpPr>
        <p:spPr/>
        <p:txBody>
          <a:bodyPr/>
          <a:lstStyle/>
          <a:p>
            <a:endParaRPr lang="en-US" altLang="en-US"/>
          </a:p>
        </p:txBody>
      </p:sp>
      <p:pic>
        <p:nvPicPr>
          <p:cNvPr id="39940" name="Picture 2" descr="Ventricular anatomy">
            <a:extLst>
              <a:ext uri="{FF2B5EF4-FFF2-40B4-BE49-F238E27FC236}">
                <a16:creationId xmlns:a16="http://schemas.microsoft.com/office/drawing/2014/main" id="{D0621EFF-2406-936E-9EC6-90B64091EF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1" y="304800"/>
            <a:ext cx="8372475"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861CE514-4A52-5D58-5D0F-8D812C20DF58}"/>
              </a:ext>
            </a:extLst>
          </p:cNvPr>
          <p:cNvSpPr>
            <a:spLocks noGrp="1"/>
          </p:cNvSpPr>
          <p:nvPr>
            <p:ph type="title"/>
          </p:nvPr>
        </p:nvSpPr>
        <p:spPr>
          <a:xfrm>
            <a:off x="3119120" y="274638"/>
            <a:ext cx="8229600" cy="792162"/>
          </a:xfrm>
        </p:spPr>
        <p:txBody>
          <a:bodyPr>
            <a:normAutofit fontScale="90000"/>
          </a:bodyPr>
          <a:lstStyle/>
          <a:p>
            <a:r>
              <a:rPr lang="en-US" altLang="en-US" b="1" dirty="0"/>
              <a:t>Take home messages:</a:t>
            </a:r>
            <a:br>
              <a:rPr lang="en-US" altLang="en-US" dirty="0"/>
            </a:br>
            <a:endParaRPr lang="en-US" altLang="en-US" dirty="0"/>
          </a:p>
        </p:txBody>
      </p:sp>
      <p:sp>
        <p:nvSpPr>
          <p:cNvPr id="40963" name="Content Placeholder 2">
            <a:extLst>
              <a:ext uri="{FF2B5EF4-FFF2-40B4-BE49-F238E27FC236}">
                <a16:creationId xmlns:a16="http://schemas.microsoft.com/office/drawing/2014/main" id="{04B7CC4B-8806-5E89-8A55-21A7F707014A}"/>
              </a:ext>
            </a:extLst>
          </p:cNvPr>
          <p:cNvSpPr>
            <a:spLocks noGrp="1"/>
          </p:cNvSpPr>
          <p:nvPr>
            <p:ph idx="1"/>
          </p:nvPr>
        </p:nvSpPr>
        <p:spPr>
          <a:xfrm>
            <a:off x="2992120" y="1407161"/>
            <a:ext cx="8229600" cy="4525963"/>
          </a:xfrm>
        </p:spPr>
        <p:txBody>
          <a:bodyPr>
            <a:normAutofit fontScale="85000" lnSpcReduction="10000"/>
          </a:bodyPr>
          <a:lstStyle/>
          <a:p>
            <a:pPr>
              <a:buFont typeface="Arial" panose="020B0604020202020204" pitchFamily="34" charset="0"/>
              <a:buNone/>
            </a:pPr>
            <a:r>
              <a:rPr lang="en-US" altLang="en-US" sz="2800" dirty="0"/>
              <a:t>- Malformations of the brain can occur because of genetic factors or external insults.</a:t>
            </a:r>
          </a:p>
          <a:p>
            <a:pPr>
              <a:buFont typeface="Arial" panose="020B0604020202020204" pitchFamily="34" charset="0"/>
              <a:buNone/>
            </a:pPr>
            <a:r>
              <a:rPr lang="en-US" altLang="en-US" sz="2800" dirty="0"/>
              <a:t>- The timing of the injury will determine the pattern of the injury, based on the type of developmental processes occurring at the point of injury.</a:t>
            </a:r>
          </a:p>
          <a:p>
            <a:pPr>
              <a:buFont typeface="Arial" panose="020B0604020202020204" pitchFamily="34" charset="0"/>
              <a:buNone/>
            </a:pPr>
            <a:r>
              <a:rPr lang="en-US" altLang="en-US" sz="2800" dirty="0"/>
              <a:t>- Patterns of malformation include alterations in the closure of the neural tube, proper formation of the separate portions of the neural tissue, and migration of neurons to the appropriate locations.</a:t>
            </a:r>
          </a:p>
          <a:p>
            <a:pPr>
              <a:buFont typeface="Arial" panose="020B0604020202020204" pitchFamily="34" charset="0"/>
              <a:buNone/>
            </a:pPr>
            <a:r>
              <a:rPr lang="en-US" altLang="en-US" sz="2800" dirty="0"/>
              <a:t>- Hydrocephalus is an increase in CSF volume within all or part of the ventricular system.</a:t>
            </a:r>
          </a:p>
          <a:p>
            <a:pPr>
              <a:buFont typeface="Arial" panose="020B0604020202020204" pitchFamily="34" charset="0"/>
              <a:buNone/>
            </a:pPr>
            <a:endParaRPr lang="en-US" alt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5">
            <a:extLst>
              <a:ext uri="{FF2B5EF4-FFF2-40B4-BE49-F238E27FC236}">
                <a16:creationId xmlns:a16="http://schemas.microsoft.com/office/drawing/2014/main" id="{97EE2C0A-1330-D981-2B48-88C1A29EB1B2}"/>
              </a:ext>
            </a:extLst>
          </p:cNvPr>
          <p:cNvSpPr>
            <a:spLocks noChangeArrowheads="1"/>
          </p:cNvSpPr>
          <p:nvPr/>
        </p:nvSpPr>
        <p:spPr bwMode="auto">
          <a:xfrm>
            <a:off x="1527176" y="1"/>
            <a:ext cx="9140825" cy="68579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endParaRPr lang="en-US" altLang="en-US"/>
          </a:p>
        </p:txBody>
      </p:sp>
      <p:sp>
        <p:nvSpPr>
          <p:cNvPr id="20483" name="Rectangle 2">
            <a:extLst>
              <a:ext uri="{FF2B5EF4-FFF2-40B4-BE49-F238E27FC236}">
                <a16:creationId xmlns:a16="http://schemas.microsoft.com/office/drawing/2014/main" id="{C4EB172F-A03B-2ABD-2F0D-AAD70AEBD736}"/>
              </a:ext>
            </a:extLst>
          </p:cNvPr>
          <p:cNvSpPr>
            <a:spLocks noChangeArrowheads="1"/>
          </p:cNvSpPr>
          <p:nvPr/>
        </p:nvSpPr>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pPr algn="l" eaLnBrk="1" hangingPunct="1"/>
            <a:endParaRPr lang="en-US" altLang="en-US" sz="1800">
              <a:latin typeface="Arial" panose="020B0604020202020204" pitchFamily="34" charset="0"/>
              <a:cs typeface="Arial" panose="020B0604020202020204" pitchFamily="34" charset="0"/>
            </a:endParaRPr>
          </a:p>
        </p:txBody>
      </p:sp>
      <p:sp>
        <p:nvSpPr>
          <p:cNvPr id="20484" name="Rectangle 3">
            <a:extLst>
              <a:ext uri="{FF2B5EF4-FFF2-40B4-BE49-F238E27FC236}">
                <a16:creationId xmlns:a16="http://schemas.microsoft.com/office/drawing/2014/main" id="{02DCFF4F-2920-F67D-0EF2-1AC1D88772C3}"/>
              </a:ext>
            </a:extLst>
          </p:cNvPr>
          <p:cNvSpPr>
            <a:spLocks noChangeArrowheads="1"/>
          </p:cNvSpPr>
          <p:nvPr/>
        </p:nvSpPr>
        <p:spPr bwMode="auto">
          <a:xfrm>
            <a:off x="1714500" y="6242118"/>
            <a:ext cx="8763000"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Tahoma" panose="020B0604030504040204" pitchFamily="34" charset="0"/>
              </a:defRPr>
            </a:lvl1pPr>
            <a:lvl2pPr marL="742950" indent="-285750">
              <a:defRPr sz="3200">
                <a:solidFill>
                  <a:schemeClr val="tx1"/>
                </a:solidFill>
                <a:latin typeface="Tahoma" panose="020B0604030504040204" pitchFamily="34" charset="0"/>
              </a:defRPr>
            </a:lvl2pPr>
            <a:lvl3pPr marL="1143000" indent="-228600">
              <a:defRPr sz="3200">
                <a:solidFill>
                  <a:schemeClr val="tx1"/>
                </a:solidFill>
                <a:latin typeface="Tahoma" panose="020B0604030504040204" pitchFamily="34" charset="0"/>
              </a:defRPr>
            </a:lvl3pPr>
            <a:lvl4pPr marL="1600200" indent="-228600">
              <a:defRPr sz="3200">
                <a:solidFill>
                  <a:schemeClr val="tx1"/>
                </a:solidFill>
                <a:latin typeface="Tahoma" panose="020B0604030504040204" pitchFamily="34" charset="0"/>
              </a:defRPr>
            </a:lvl4pPr>
            <a:lvl5pPr marL="2057400" indent="-228600">
              <a:defRPr sz="3200">
                <a:solidFill>
                  <a:schemeClr val="tx1"/>
                </a:solidFill>
                <a:latin typeface="Tahoma" panose="020B0604030504040204" pitchFamily="34" charset="0"/>
              </a:defRPr>
            </a:lvl5pPr>
            <a:lvl6pPr marL="2514600" indent="-228600" algn="ctr" eaLnBrk="0" fontAlgn="base" hangingPunct="0">
              <a:spcBef>
                <a:spcPct val="0"/>
              </a:spcBef>
              <a:spcAft>
                <a:spcPct val="0"/>
              </a:spcAft>
              <a:defRPr sz="3200">
                <a:solidFill>
                  <a:schemeClr val="tx1"/>
                </a:solidFill>
                <a:latin typeface="Tahoma" panose="020B0604030504040204" pitchFamily="34" charset="0"/>
              </a:defRPr>
            </a:lvl6pPr>
            <a:lvl7pPr marL="2971800" indent="-228600" algn="ctr" eaLnBrk="0" fontAlgn="base" hangingPunct="0">
              <a:spcBef>
                <a:spcPct val="0"/>
              </a:spcBef>
              <a:spcAft>
                <a:spcPct val="0"/>
              </a:spcAft>
              <a:defRPr sz="3200">
                <a:solidFill>
                  <a:schemeClr val="tx1"/>
                </a:solidFill>
                <a:latin typeface="Tahoma" panose="020B0604030504040204" pitchFamily="34" charset="0"/>
              </a:defRPr>
            </a:lvl7pPr>
            <a:lvl8pPr marL="3429000" indent="-228600" algn="ctr" eaLnBrk="0" fontAlgn="base" hangingPunct="0">
              <a:spcBef>
                <a:spcPct val="0"/>
              </a:spcBef>
              <a:spcAft>
                <a:spcPct val="0"/>
              </a:spcAft>
              <a:defRPr sz="3200">
                <a:solidFill>
                  <a:schemeClr val="tx1"/>
                </a:solidFill>
                <a:latin typeface="Tahoma" panose="020B0604030504040204" pitchFamily="34" charset="0"/>
              </a:defRPr>
            </a:lvl8pPr>
            <a:lvl9pPr marL="3886200" indent="-228600" algn="ctr" eaLnBrk="0" fontAlgn="base" hangingPunct="0">
              <a:spcBef>
                <a:spcPct val="0"/>
              </a:spcBef>
              <a:spcAft>
                <a:spcPct val="0"/>
              </a:spcAft>
              <a:defRPr sz="3200">
                <a:solidFill>
                  <a:schemeClr val="tx1"/>
                </a:solidFill>
                <a:latin typeface="Tahoma" panose="020B0604030504040204" pitchFamily="34" charset="0"/>
              </a:defRPr>
            </a:lvl9pPr>
          </a:lstStyle>
          <a:p>
            <a:pPr eaLnBrk="1" hangingPunct="1"/>
            <a:r>
              <a:rPr lang="sr-Latn-RS" altLang="en-US" sz="1400" b="1" dirty="0">
                <a:solidFill>
                  <a:srgbClr val="000000"/>
                </a:solidFill>
                <a:latin typeface="Arial" panose="020B0604020202020204" pitchFamily="34" charset="0"/>
                <a:cs typeface="Arial" panose="020B0604020202020204" pitchFamily="34" charset="0"/>
              </a:rPr>
              <a:t>                          </a:t>
            </a:r>
            <a:r>
              <a:rPr lang="en-US" altLang="en-US" sz="1400" dirty="0">
                <a:solidFill>
                  <a:srgbClr val="000000"/>
                </a:solidFill>
                <a:latin typeface="Arial" panose="020B0604020202020204" pitchFamily="34" charset="0"/>
                <a:cs typeface="Arial" panose="020B0604020202020204" pitchFamily="34" charset="0"/>
              </a:rPr>
              <a:t>     Organization of the nervous system. </a:t>
            </a:r>
            <a:endParaRPr lang="en-US" altLang="en-US" sz="4000" dirty="0">
              <a:solidFill>
                <a:srgbClr val="000000"/>
              </a:solidFill>
              <a:latin typeface="Helvetica" panose="020B0604020202020204" pitchFamily="34" charset="0"/>
              <a:cs typeface="Arial" panose="020B0604020202020204" pitchFamily="34" charset="0"/>
            </a:endParaRPr>
          </a:p>
        </p:txBody>
      </p:sp>
      <p:pic>
        <p:nvPicPr>
          <p:cNvPr id="20485" name="Picture 4" descr="AAFONCR0">
            <a:extLst>
              <a:ext uri="{FF2B5EF4-FFF2-40B4-BE49-F238E27FC236}">
                <a16:creationId xmlns:a16="http://schemas.microsoft.com/office/drawing/2014/main" id="{7702D14E-B572-F827-8A48-61F812D474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7173" y="11783"/>
            <a:ext cx="6655628"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45C33-3ECB-40E8-8B6E-9B3861583AF6}"/>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79C356FB-6EA0-48B3-8900-EBBD61F0C26F}"/>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F370C9B7-100A-4397-8943-57D8476CB2A8}"/>
              </a:ext>
            </a:extLst>
          </p:cNvPr>
          <p:cNvPicPr>
            <a:picLocks/>
          </p:cNvPicPr>
          <p:nvPr/>
        </p:nvPicPr>
        <p:blipFill rotWithShape="1">
          <a:blip r:embed="rId2">
            <a:extLst>
              <a:ext uri="{28A0092B-C50C-407E-A947-70E740481C1C}">
                <a14:useLocalDpi xmlns:a14="http://schemas.microsoft.com/office/drawing/2010/main" val="0"/>
              </a:ext>
            </a:extLst>
          </a:blip>
          <a:srcRect t="33185"/>
          <a:stretch/>
        </p:blipFill>
        <p:spPr>
          <a:xfrm>
            <a:off x="2360612" y="1321502"/>
            <a:ext cx="9144000" cy="4582160"/>
          </a:xfrm>
          <a:prstGeom prst="rect">
            <a:avLst/>
          </a:prstGeom>
        </p:spPr>
      </p:pic>
    </p:spTree>
    <p:extLst>
      <p:ext uri="{BB962C8B-B14F-4D97-AF65-F5344CB8AC3E}">
        <p14:creationId xmlns:p14="http://schemas.microsoft.com/office/powerpoint/2010/main" val="185973787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a:extLst>
              <a:ext uri="{FF2B5EF4-FFF2-40B4-BE49-F238E27FC236}">
                <a16:creationId xmlns:a16="http://schemas.microsoft.com/office/drawing/2014/main" id="{2A87939A-B3C9-7151-84C4-F0930B5C07FE}"/>
              </a:ext>
            </a:extLst>
          </p:cNvPr>
          <p:cNvSpPr>
            <a:spLocks noGrp="1" noChangeArrowheads="1"/>
          </p:cNvSpPr>
          <p:nvPr>
            <p:ph type="title"/>
          </p:nvPr>
        </p:nvSpPr>
        <p:spPr>
          <a:xfrm>
            <a:off x="1981200" y="274638"/>
            <a:ext cx="8229600" cy="1173162"/>
          </a:xfrm>
        </p:spPr>
        <p:txBody>
          <a:bodyPr/>
          <a:lstStyle/>
          <a:p>
            <a:pPr rtl="0" eaLnBrk="1" hangingPunct="1"/>
            <a:r>
              <a:rPr lang="en-US" altLang="tr-TR" sz="2800">
                <a:latin typeface="Times New Roman" panose="02020603050405020304" pitchFamily="18" charset="0"/>
                <a:cs typeface="Times New Roman" panose="02020603050405020304" pitchFamily="18" charset="0"/>
              </a:rPr>
              <a:t>Introduction</a:t>
            </a:r>
          </a:p>
        </p:txBody>
      </p:sp>
      <p:sp>
        <p:nvSpPr>
          <p:cNvPr id="15362" name="Rectangle 3">
            <a:extLst>
              <a:ext uri="{FF2B5EF4-FFF2-40B4-BE49-F238E27FC236}">
                <a16:creationId xmlns:a16="http://schemas.microsoft.com/office/drawing/2014/main" id="{00DEBE72-9F6B-6520-CF20-C74E60CA1C72}"/>
              </a:ext>
            </a:extLst>
          </p:cNvPr>
          <p:cNvSpPr>
            <a:spLocks noGrp="1" noChangeArrowheads="1"/>
          </p:cNvSpPr>
          <p:nvPr>
            <p:ph type="body" idx="1"/>
          </p:nvPr>
        </p:nvSpPr>
        <p:spPr>
          <a:xfrm>
            <a:off x="1981200" y="1676401"/>
            <a:ext cx="8229600" cy="4449763"/>
          </a:xfrm>
        </p:spPr>
        <p:txBody>
          <a:bodyPr/>
          <a:lstStyle/>
          <a:p>
            <a:pPr algn="l" rtl="0" eaLnBrk="1" hangingPunct="1"/>
            <a:r>
              <a:rPr lang="en-US" altLang="tr-TR" sz="2400">
                <a:latin typeface="Times New Roman" panose="02020603050405020304" pitchFamily="18" charset="0"/>
                <a:cs typeface="Times New Roman" panose="02020603050405020304" pitchFamily="18" charset="0"/>
              </a:rPr>
              <a:t>The cranium contains :</a:t>
            </a:r>
          </a:p>
          <a:p>
            <a:pPr algn="l" rtl="0" eaLnBrk="1" hangingPunct="1">
              <a:buFontTx/>
              <a:buNone/>
            </a:pPr>
            <a:r>
              <a:rPr lang="en-US" altLang="tr-TR" sz="2400">
                <a:latin typeface="Times New Roman" panose="02020603050405020304" pitchFamily="18" charset="0"/>
                <a:cs typeface="Times New Roman" panose="02020603050405020304" pitchFamily="18" charset="0"/>
              </a:rPr>
              <a:t>               - brain tissue (1400 g)</a:t>
            </a:r>
          </a:p>
          <a:p>
            <a:pPr algn="l" rtl="0" eaLnBrk="1" hangingPunct="1">
              <a:buFontTx/>
              <a:buNone/>
            </a:pPr>
            <a:r>
              <a:rPr lang="en-US" altLang="tr-TR" sz="2400">
                <a:latin typeface="Times New Roman" panose="02020603050405020304" pitchFamily="18" charset="0"/>
                <a:cs typeface="Times New Roman" panose="02020603050405020304" pitchFamily="18" charset="0"/>
              </a:rPr>
              <a:t>               - blood (75 mL)</a:t>
            </a:r>
          </a:p>
          <a:p>
            <a:pPr algn="l" rtl="0" eaLnBrk="1" hangingPunct="1">
              <a:buFontTx/>
              <a:buNone/>
            </a:pPr>
            <a:r>
              <a:rPr lang="en-US" altLang="tr-TR" sz="2400">
                <a:latin typeface="Times New Roman" panose="02020603050405020304" pitchFamily="18" charset="0"/>
                <a:cs typeface="Times New Roman" panose="02020603050405020304" pitchFamily="18" charset="0"/>
              </a:rPr>
              <a:t>               - CSF (75 mL)</a:t>
            </a:r>
          </a:p>
          <a:p>
            <a:pPr algn="l" rtl="0" eaLnBrk="1" hangingPunct="1"/>
            <a:r>
              <a:rPr lang="en-US" altLang="tr-TR" sz="2400">
                <a:latin typeface="Times New Roman" panose="02020603050405020304" pitchFamily="18" charset="0"/>
                <a:cs typeface="Times New Roman" panose="02020603050405020304" pitchFamily="18" charset="0"/>
              </a:rPr>
              <a:t>The volume and pressure of these three components are usually in a state of equilibrium and produce the ICP</a:t>
            </a:r>
          </a:p>
          <a:p>
            <a:pPr algn="l" rtl="0" eaLnBrk="1" hangingPunct="1"/>
            <a:r>
              <a:rPr lang="en-US" altLang="tr-TR" sz="2400">
                <a:latin typeface="Times New Roman" panose="02020603050405020304" pitchFamily="18" charset="0"/>
                <a:cs typeface="Times New Roman" panose="02020603050405020304" pitchFamily="18" charset="0"/>
              </a:rPr>
              <a:t>Normal ICP =10 to 20 mm Hg </a:t>
            </a:r>
          </a:p>
        </p:txBody>
      </p:sp>
    </p:spTree>
    <p:extLst>
      <p:ext uri="{BB962C8B-B14F-4D97-AF65-F5344CB8AC3E}">
        <p14:creationId xmlns:p14="http://schemas.microsoft.com/office/powerpoint/2010/main" val="209753795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عنوان 1">
            <a:extLst>
              <a:ext uri="{FF2B5EF4-FFF2-40B4-BE49-F238E27FC236}">
                <a16:creationId xmlns:a16="http://schemas.microsoft.com/office/drawing/2014/main" id="{AFC94073-0F69-5F10-B4A9-640F7D7A33C9}"/>
              </a:ext>
            </a:extLst>
          </p:cNvPr>
          <p:cNvSpPr>
            <a:spLocks noGrp="1" noChangeArrowheads="1"/>
          </p:cNvSpPr>
          <p:nvPr>
            <p:ph type="title"/>
          </p:nvPr>
        </p:nvSpPr>
        <p:spPr/>
        <p:txBody>
          <a:bodyPr/>
          <a:lstStyle/>
          <a:p>
            <a:pPr rtl="0"/>
            <a:r>
              <a:rPr lang="en-US" altLang="tr-TR">
                <a:latin typeface="Times New Roman" panose="02020603050405020304" pitchFamily="18" charset="0"/>
                <a:cs typeface="Times New Roman" panose="02020603050405020304" pitchFamily="18" charset="0"/>
              </a:rPr>
              <a:t>Introduction</a:t>
            </a:r>
            <a:endParaRPr lang="fa-IR" altLang="tr-TR"/>
          </a:p>
        </p:txBody>
      </p:sp>
      <p:sp>
        <p:nvSpPr>
          <p:cNvPr id="17410" name="نگهدارنده مکان محتوا 2">
            <a:extLst>
              <a:ext uri="{FF2B5EF4-FFF2-40B4-BE49-F238E27FC236}">
                <a16:creationId xmlns:a16="http://schemas.microsoft.com/office/drawing/2014/main" id="{907B4C4B-814C-E34F-7662-42CFE5D673BD}"/>
              </a:ext>
            </a:extLst>
          </p:cNvPr>
          <p:cNvSpPr>
            <a:spLocks noGrp="1" noChangeArrowheads="1"/>
          </p:cNvSpPr>
          <p:nvPr>
            <p:ph idx="1"/>
          </p:nvPr>
        </p:nvSpPr>
        <p:spPr/>
        <p:txBody>
          <a:bodyPr/>
          <a:lstStyle/>
          <a:p>
            <a:pPr algn="l" rtl="0" eaLnBrk="1" hangingPunct="1"/>
            <a:r>
              <a:rPr lang="en-US" altLang="tr-TR">
                <a:latin typeface="Times New Roman" panose="02020603050405020304" pitchFamily="18" charset="0"/>
                <a:cs typeface="Times New Roman" panose="02020603050405020304" pitchFamily="18" charset="0"/>
              </a:rPr>
              <a:t>Causes of increased ICP :</a:t>
            </a:r>
          </a:p>
          <a:p>
            <a:pPr algn="l" rtl="0" eaLnBrk="1" hangingPunct="1">
              <a:buFontTx/>
              <a:buNone/>
            </a:pPr>
            <a:r>
              <a:rPr lang="en-US" altLang="tr-TR">
                <a:latin typeface="Times New Roman" panose="02020603050405020304" pitchFamily="18" charset="0"/>
                <a:cs typeface="Times New Roman" panose="02020603050405020304" pitchFamily="18" charset="0"/>
              </a:rPr>
              <a:t>           - rising in CSF pressure </a:t>
            </a:r>
          </a:p>
          <a:p>
            <a:pPr algn="l" rtl="0" eaLnBrk="1" hangingPunct="1">
              <a:buFontTx/>
              <a:buNone/>
            </a:pPr>
            <a:r>
              <a:rPr lang="en-US" altLang="tr-TR">
                <a:latin typeface="Times New Roman" panose="02020603050405020304" pitchFamily="18" charset="0"/>
                <a:cs typeface="Times New Roman" panose="02020603050405020304" pitchFamily="18" charset="0"/>
              </a:rPr>
              <a:t>           - increased pressure in brain matter</a:t>
            </a:r>
          </a:p>
          <a:p>
            <a:pPr algn="l" rtl="0" eaLnBrk="1" hangingPunct="1">
              <a:buFontTx/>
              <a:buNone/>
            </a:pPr>
            <a:r>
              <a:rPr lang="en-US" altLang="tr-TR">
                <a:latin typeface="Times New Roman" panose="02020603050405020304" pitchFamily="18" charset="0"/>
                <a:cs typeface="Times New Roman" panose="02020603050405020304" pitchFamily="18" charset="0"/>
              </a:rPr>
              <a:t>           - bleeding into the brain </a:t>
            </a:r>
          </a:p>
          <a:p>
            <a:pPr algn="l" rtl="0" eaLnBrk="1" hangingPunct="1">
              <a:buFontTx/>
              <a:buNone/>
            </a:pPr>
            <a:r>
              <a:rPr lang="en-US" altLang="tr-TR">
                <a:latin typeface="Times New Roman" panose="02020603050405020304" pitchFamily="18" charset="0"/>
                <a:cs typeface="Times New Roman" panose="02020603050405020304" pitchFamily="18" charset="0"/>
              </a:rPr>
              <a:t>           - bleeding into the fluid around the brain</a:t>
            </a:r>
          </a:p>
          <a:p>
            <a:pPr algn="l" rtl="0" eaLnBrk="1" hangingPunct="1">
              <a:buFontTx/>
              <a:buNone/>
            </a:pPr>
            <a:r>
              <a:rPr lang="en-US" altLang="tr-TR">
                <a:latin typeface="Times New Roman" panose="02020603050405020304" pitchFamily="18" charset="0"/>
                <a:cs typeface="Times New Roman" panose="02020603050405020304" pitchFamily="18" charset="0"/>
              </a:rPr>
              <a:t>           - swelling within the brain matter</a:t>
            </a:r>
          </a:p>
          <a:p>
            <a:endParaRPr lang="fa-IR" altLang="tr-TR"/>
          </a:p>
        </p:txBody>
      </p:sp>
    </p:spTree>
    <p:extLst>
      <p:ext uri="{BB962C8B-B14F-4D97-AF65-F5344CB8AC3E}">
        <p14:creationId xmlns:p14="http://schemas.microsoft.com/office/powerpoint/2010/main" val="384476441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2298C3D2-52D5-7800-BAE5-3CF4F870C8E9}"/>
              </a:ext>
            </a:extLst>
          </p:cNvPr>
          <p:cNvSpPr>
            <a:spLocks noGrp="1" noChangeArrowheads="1"/>
          </p:cNvSpPr>
          <p:nvPr>
            <p:ph type="title"/>
          </p:nvPr>
        </p:nvSpPr>
        <p:spPr>
          <a:xfrm>
            <a:off x="1981200" y="274638"/>
            <a:ext cx="8229600" cy="1020762"/>
          </a:xfrm>
        </p:spPr>
        <p:txBody>
          <a:bodyPr/>
          <a:lstStyle/>
          <a:p>
            <a:pPr rtl="0" eaLnBrk="1" hangingPunct="1"/>
            <a:r>
              <a:rPr lang="en-US" altLang="tr-TR" sz="2800">
                <a:latin typeface="Times New Roman" panose="02020603050405020304" pitchFamily="18" charset="0"/>
                <a:cs typeface="Times New Roman" panose="02020603050405020304" pitchFamily="18" charset="0"/>
              </a:rPr>
              <a:t>Pathophysiology</a:t>
            </a:r>
          </a:p>
        </p:txBody>
      </p:sp>
      <p:sp>
        <p:nvSpPr>
          <p:cNvPr id="18434" name="Rectangle 3">
            <a:extLst>
              <a:ext uri="{FF2B5EF4-FFF2-40B4-BE49-F238E27FC236}">
                <a16:creationId xmlns:a16="http://schemas.microsoft.com/office/drawing/2014/main" id="{6B8D581D-39BC-461F-F056-78EB32AF0800}"/>
              </a:ext>
            </a:extLst>
          </p:cNvPr>
          <p:cNvSpPr>
            <a:spLocks noGrp="1" noChangeArrowheads="1"/>
          </p:cNvSpPr>
          <p:nvPr>
            <p:ph type="body" idx="1"/>
          </p:nvPr>
        </p:nvSpPr>
        <p:spPr>
          <a:xfrm>
            <a:off x="1981200" y="1600200"/>
            <a:ext cx="8229600" cy="4724400"/>
          </a:xfrm>
        </p:spPr>
        <p:txBody>
          <a:bodyPr/>
          <a:lstStyle/>
          <a:p>
            <a:pPr algn="just" rtl="0" eaLnBrk="1" hangingPunct="1">
              <a:lnSpc>
                <a:spcPct val="80000"/>
              </a:lnSpc>
            </a:pPr>
            <a:r>
              <a:rPr lang="en-US" altLang="tr-TR" sz="2800">
                <a:latin typeface="Times New Roman" panose="02020603050405020304" pitchFamily="18" charset="0"/>
                <a:cs typeface="Times New Roman" panose="02020603050405020304" pitchFamily="18" charset="0"/>
              </a:rPr>
              <a:t>Increased ICP is a syndrome that affects many patients with acute neurologic conditions. An elevated ICP is most commonly associated with </a:t>
            </a:r>
            <a:r>
              <a:rPr lang="en-US" altLang="tr-TR" sz="2800">
                <a:solidFill>
                  <a:srgbClr val="0070C0"/>
                </a:solidFill>
                <a:latin typeface="Times New Roman" panose="02020603050405020304" pitchFamily="18" charset="0"/>
                <a:cs typeface="Times New Roman" panose="02020603050405020304" pitchFamily="18" charset="0"/>
              </a:rPr>
              <a:t>head injury</a:t>
            </a:r>
            <a:r>
              <a:rPr lang="en-US" altLang="tr-TR" sz="2800">
                <a:latin typeface="Times New Roman" panose="02020603050405020304" pitchFamily="18" charset="0"/>
                <a:cs typeface="Times New Roman" panose="02020603050405020304" pitchFamily="18" charset="0"/>
              </a:rPr>
              <a:t>, secondary effect in other conditions, such as </a:t>
            </a:r>
            <a:r>
              <a:rPr lang="en-US" altLang="tr-TR" sz="2800">
                <a:solidFill>
                  <a:srgbClr val="0070C0"/>
                </a:solidFill>
                <a:latin typeface="Times New Roman" panose="02020603050405020304" pitchFamily="18" charset="0"/>
                <a:cs typeface="Times New Roman" panose="02020603050405020304" pitchFamily="18" charset="0"/>
              </a:rPr>
              <a:t>brain tumors</a:t>
            </a:r>
            <a:r>
              <a:rPr lang="en-US" altLang="tr-TR" sz="2800">
                <a:latin typeface="Times New Roman" panose="02020603050405020304" pitchFamily="18" charset="0"/>
                <a:cs typeface="Times New Roman" panose="02020603050405020304" pitchFamily="18" charset="0"/>
              </a:rPr>
              <a:t>, </a:t>
            </a:r>
            <a:r>
              <a:rPr lang="en-US" altLang="tr-TR" sz="2800">
                <a:solidFill>
                  <a:srgbClr val="0070C0"/>
                </a:solidFill>
                <a:latin typeface="Times New Roman" panose="02020603050405020304" pitchFamily="18" charset="0"/>
                <a:cs typeface="Times New Roman" panose="02020603050405020304" pitchFamily="18" charset="0"/>
              </a:rPr>
              <a:t>subarachnoid hemorrhage</a:t>
            </a:r>
            <a:r>
              <a:rPr lang="en-US" altLang="tr-TR" sz="2800">
                <a:latin typeface="Times New Roman" panose="02020603050405020304" pitchFamily="18" charset="0"/>
                <a:cs typeface="Times New Roman" panose="02020603050405020304" pitchFamily="18" charset="0"/>
              </a:rPr>
              <a:t>, and </a:t>
            </a:r>
            <a:r>
              <a:rPr lang="en-US" altLang="tr-TR" sz="2800">
                <a:solidFill>
                  <a:srgbClr val="0070C0"/>
                </a:solidFill>
                <a:latin typeface="Times New Roman" panose="02020603050405020304" pitchFamily="18" charset="0"/>
                <a:cs typeface="Times New Roman" panose="02020603050405020304" pitchFamily="18" charset="0"/>
              </a:rPr>
              <a:t>toxic and viral encephalopathy</a:t>
            </a:r>
            <a:r>
              <a:rPr lang="en-US" altLang="tr-TR" sz="2800">
                <a:latin typeface="Times New Roman" panose="02020603050405020304" pitchFamily="18" charset="0"/>
                <a:cs typeface="Times New Roman" panose="02020603050405020304" pitchFamily="18" charset="0"/>
              </a:rPr>
              <a:t>. </a:t>
            </a:r>
          </a:p>
          <a:p>
            <a:pPr algn="just" rtl="0" eaLnBrk="1" hangingPunct="1">
              <a:lnSpc>
                <a:spcPct val="80000"/>
              </a:lnSpc>
              <a:buFontTx/>
              <a:buNone/>
            </a:pPr>
            <a:endParaRPr lang="en-US" altLang="tr-TR" sz="2800">
              <a:latin typeface="Times New Roman" panose="02020603050405020304" pitchFamily="18" charset="0"/>
              <a:cs typeface="Times New Roman" panose="02020603050405020304" pitchFamily="18" charset="0"/>
            </a:endParaRPr>
          </a:p>
          <a:p>
            <a:pPr algn="just" rtl="0" eaLnBrk="1" hangingPunct="1">
              <a:lnSpc>
                <a:spcPct val="80000"/>
              </a:lnSpc>
            </a:pPr>
            <a:r>
              <a:rPr lang="en-US" altLang="tr-TR" sz="2800">
                <a:latin typeface="Times New Roman" panose="02020603050405020304" pitchFamily="18" charset="0"/>
                <a:cs typeface="Times New Roman" panose="02020603050405020304" pitchFamily="18" charset="0"/>
              </a:rPr>
              <a:t>Increased ICP from any cause decreases cerebral perfusion, stimulates further swelling (edema), and shifts brain tissue through openings in the rigid dura, resulting in brain herniation (next slide), a frequently fatal event.</a:t>
            </a:r>
          </a:p>
        </p:txBody>
      </p:sp>
    </p:spTree>
    <p:extLst>
      <p:ext uri="{BB962C8B-B14F-4D97-AF65-F5344CB8AC3E}">
        <p14:creationId xmlns:p14="http://schemas.microsoft.com/office/powerpoint/2010/main" val="92529251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F36CA71-0790-4656-993E-3012578402CE}"/>
              </a:ext>
            </a:extLst>
          </p:cNvPr>
          <p:cNvSpPr txBox="1"/>
          <p:nvPr/>
        </p:nvSpPr>
        <p:spPr>
          <a:xfrm>
            <a:off x="1970484" y="446485"/>
            <a:ext cx="8697516" cy="1066318"/>
          </a:xfrm>
          <a:prstGeom prst="rect">
            <a:avLst/>
          </a:prstGeom>
          <a:noFill/>
        </p:spPr>
        <p:txBody>
          <a:bodyPr vert="horz" rtlCol="0">
            <a:spAutoFit/>
          </a:bodyPr>
          <a:lstStyle/>
          <a:p>
            <a:r>
              <a:rPr lang="en-IN" sz="1266"/>
              <a:t>.
    Raised ICP: Etiology &lt;ul&gt;&lt;li&gt;Cerebral Edema. &lt;/li&gt;&lt;/ul&gt;&lt;ul&gt;&lt;li&gt;Cerebral venous obstruction. &lt;/li&gt;&lt;/ul&gt;&lt;ul&gt;&lt;li&gt;Mass lesions - Tumors, Hematoma. &lt;/li&gt;&lt;/ul&gt;&lt;ul&gt;&lt;li&gt;Obstruction to CSF. &lt;/li&gt;&lt;/ul&gt;&lt;ul&gt;&lt;li&gt;Impaired absorption of CSF. &lt;/li&gt;&lt;/ul&gt;</a:t>
            </a:r>
          </a:p>
        </p:txBody>
      </p:sp>
      <p:sp>
        <p:nvSpPr>
          <p:cNvPr id="2" name="Title 1">
            <a:extLst>
              <a:ext uri="{FF2B5EF4-FFF2-40B4-BE49-F238E27FC236}">
                <a16:creationId xmlns:a16="http://schemas.microsoft.com/office/drawing/2014/main" id="{4941CE68-751E-428A-8F89-6723788A3564}"/>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6E56708A-244E-4CDE-9BF5-B8681434C872}"/>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67E5535B-5154-4EB1-9454-FFD3DD163391}"/>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06101478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444F6DF-498D-4D33-AAAB-D626097128A8}"/>
              </a:ext>
            </a:extLst>
          </p:cNvPr>
          <p:cNvSpPr txBox="1"/>
          <p:nvPr/>
        </p:nvSpPr>
        <p:spPr>
          <a:xfrm>
            <a:off x="1970484" y="446485"/>
            <a:ext cx="8697516" cy="1066318"/>
          </a:xfrm>
          <a:prstGeom prst="rect">
            <a:avLst/>
          </a:prstGeom>
          <a:noFill/>
        </p:spPr>
        <p:txBody>
          <a:bodyPr vert="horz" rtlCol="0">
            <a:spAutoFit/>
          </a:bodyPr>
          <a:lstStyle/>
          <a:p>
            <a:r>
              <a:rPr lang="en-IN" sz="1266"/>
              <a:t>.
    Raised ICP: Clinical Features &lt;ul&gt;&lt;li&gt;Headache. &lt;/li&gt;&lt;/ul&gt;&lt;ul&gt;&lt;li&gt;Impaired consciousness. &lt;/li&gt;&lt;/ul&gt;&lt;ul&gt;&lt;li&gt;Papilledema. &lt;/li&gt;&lt;/ul&gt;&lt;ul&gt;&lt;li&gt;Vomiting. &lt;/li&gt;&lt;/ul&gt;&lt;ul&gt;&lt;li&gt;Bradycardia. &lt;/li&gt;&lt;/ul&gt;&lt;ul&gt;&lt;li&gt;Arterial hypertension. &lt;/li&gt;&lt;/ul&gt;</a:t>
            </a:r>
          </a:p>
        </p:txBody>
      </p:sp>
      <p:sp>
        <p:nvSpPr>
          <p:cNvPr id="2" name="Title 1">
            <a:extLst>
              <a:ext uri="{FF2B5EF4-FFF2-40B4-BE49-F238E27FC236}">
                <a16:creationId xmlns:a16="http://schemas.microsoft.com/office/drawing/2014/main" id="{ED6AB4A8-6EEA-4590-AE20-D8E02445DB9E}"/>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0DFB525C-BDA7-4CF4-B6AF-AC84DBB55DC1}"/>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F00BE575-49C5-4146-BD0F-B3EA9288DB0D}"/>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77172353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45EF0F6-1F4C-43B9-A64D-B32476A676FE}"/>
              </a:ext>
            </a:extLst>
          </p:cNvPr>
          <p:cNvSpPr txBox="1"/>
          <p:nvPr/>
        </p:nvSpPr>
        <p:spPr>
          <a:xfrm>
            <a:off x="1970484" y="446484"/>
            <a:ext cx="8697516" cy="676724"/>
          </a:xfrm>
          <a:prstGeom prst="rect">
            <a:avLst/>
          </a:prstGeom>
          <a:noFill/>
        </p:spPr>
        <p:txBody>
          <a:bodyPr vert="horz" rtlCol="0">
            <a:spAutoFit/>
          </a:bodyPr>
          <a:lstStyle/>
          <a:p>
            <a:r>
              <a:rPr lang="en-IN" sz="1266"/>
              <a:t>.
    Raised ICP: Clinical Features</a:t>
            </a:r>
          </a:p>
        </p:txBody>
      </p:sp>
      <p:sp>
        <p:nvSpPr>
          <p:cNvPr id="2" name="Title 1">
            <a:extLst>
              <a:ext uri="{FF2B5EF4-FFF2-40B4-BE49-F238E27FC236}">
                <a16:creationId xmlns:a16="http://schemas.microsoft.com/office/drawing/2014/main" id="{CE32C019-2A56-48B7-BE6F-5C621EDCC077}"/>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3A7E9603-BCD8-4007-AE0A-550D8DDB3406}"/>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F37A9A72-232C-4182-BBB0-E1CAB24D39F2}"/>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31721539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F41B148-5080-4BFB-8BF9-5D585F35F193}"/>
              </a:ext>
            </a:extLst>
          </p:cNvPr>
          <p:cNvSpPr txBox="1"/>
          <p:nvPr/>
        </p:nvSpPr>
        <p:spPr>
          <a:xfrm>
            <a:off x="1970484" y="446485"/>
            <a:ext cx="8697516" cy="1066318"/>
          </a:xfrm>
          <a:prstGeom prst="rect">
            <a:avLst/>
          </a:prstGeom>
          <a:noFill/>
        </p:spPr>
        <p:txBody>
          <a:bodyPr vert="horz" rtlCol="0">
            <a:spAutoFit/>
          </a:bodyPr>
          <a:lstStyle/>
          <a:p>
            <a:r>
              <a:rPr lang="en-IN" sz="1266"/>
              <a:t>.
    Raised ICP: Complications &lt;ul&gt;&lt;li&gt;Temporal coning. &lt;/li&gt;&lt;/ul&gt;&lt;ul&gt;&lt;li&gt;Tonsillar coning.  &lt;/li&gt;&lt;/ul&gt;&lt;ul&gt;&lt;li&gt;Duret hemorrhages. &lt;/li&gt;&lt;/ul&gt;&lt;ul&gt;&lt;li&gt;3rd/6th nerve lesion - Uni/bilat.  &lt;/li&gt;&lt;/ul&gt;&lt;ul&gt;&lt;li&gt;Ipsilateral Hemiparesis (UMN) &lt;/li&gt;&lt;/ul&gt;&lt;ul&gt;&lt;li&gt;Bilateral extensor plantar responses &lt;/li&gt;&lt;/ul&gt;</a:t>
            </a:r>
          </a:p>
        </p:txBody>
      </p:sp>
      <p:sp>
        <p:nvSpPr>
          <p:cNvPr id="2" name="Title 1">
            <a:extLst>
              <a:ext uri="{FF2B5EF4-FFF2-40B4-BE49-F238E27FC236}">
                <a16:creationId xmlns:a16="http://schemas.microsoft.com/office/drawing/2014/main" id="{5C15CAE1-8401-49A2-8F32-3E0797AB2D14}"/>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3FB55E4B-7E54-4ED0-BA22-DBDB1EF72569}"/>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B122EC6C-48E5-4FDF-906F-95594EFF1305}"/>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21416761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8D2298B-AE4C-4356-8728-0E5BD96E5CB3}"/>
              </a:ext>
            </a:extLst>
          </p:cNvPr>
          <p:cNvSpPr txBox="1"/>
          <p:nvPr/>
        </p:nvSpPr>
        <p:spPr>
          <a:xfrm>
            <a:off x="1970484" y="446485"/>
            <a:ext cx="8697516" cy="1066318"/>
          </a:xfrm>
          <a:prstGeom prst="rect">
            <a:avLst/>
          </a:prstGeom>
          <a:noFill/>
        </p:spPr>
        <p:txBody>
          <a:bodyPr vert="horz" rtlCol="0">
            <a:spAutoFit/>
          </a:bodyPr>
          <a:lstStyle/>
          <a:p>
            <a:r>
              <a:rPr lang="en-IN" sz="1266"/>
              <a:t>.
    Brain Herniation in Raised ICP: &lt;ul&gt;&lt;li&gt;Subfalcine  – Cingulate gyrus below falx cerebri. &lt;/li&gt;&lt;/ul&gt;&lt;ul&gt;&lt;li&gt;Uncal  herniation tentorial hiatus. &lt;/li&gt;&lt;/ul&gt;&lt;ul&gt;&lt;li&gt;Caudal  dispacement of  brain stem . &lt;/li&gt;&lt;/ul&gt;&lt;ul&gt;&lt;li&gt;Tonsillar  herniation through foramen magnum. &lt;/li&gt;&lt;/ul&gt;</a:t>
            </a:r>
          </a:p>
        </p:txBody>
      </p:sp>
      <p:sp>
        <p:nvSpPr>
          <p:cNvPr id="2" name="Title 1">
            <a:extLst>
              <a:ext uri="{FF2B5EF4-FFF2-40B4-BE49-F238E27FC236}">
                <a16:creationId xmlns:a16="http://schemas.microsoft.com/office/drawing/2014/main" id="{52B49734-61C4-498E-8C58-A784D3ED04EC}"/>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A3D9B71E-ED94-496E-9F3E-90A586AD7AB5}"/>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9E566482-F25D-4411-BB80-31563782033A}"/>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73913263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7600625-C570-41C4-B36C-6CD5CCB91EC7}"/>
              </a:ext>
            </a:extLst>
          </p:cNvPr>
          <p:cNvSpPr txBox="1"/>
          <p:nvPr/>
        </p:nvSpPr>
        <p:spPr>
          <a:xfrm>
            <a:off x="1970484" y="446484"/>
            <a:ext cx="8697516" cy="676724"/>
          </a:xfrm>
          <a:prstGeom prst="rect">
            <a:avLst/>
          </a:prstGeom>
          <a:noFill/>
        </p:spPr>
        <p:txBody>
          <a:bodyPr vert="horz" rtlCol="0">
            <a:spAutoFit/>
          </a:bodyPr>
          <a:lstStyle/>
          <a:p>
            <a:r>
              <a:rPr lang="en-IN" sz="1266"/>
              <a:t>.
    Uncal herniation:</a:t>
            </a:r>
          </a:p>
        </p:txBody>
      </p:sp>
      <p:sp>
        <p:nvSpPr>
          <p:cNvPr id="2" name="Title 1">
            <a:extLst>
              <a:ext uri="{FF2B5EF4-FFF2-40B4-BE49-F238E27FC236}">
                <a16:creationId xmlns:a16="http://schemas.microsoft.com/office/drawing/2014/main" id="{970B9C7D-5BFD-470A-9117-EBA0B574C506}"/>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FF0A5A49-41A4-4476-9EFC-2D7D6E18CE11}"/>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C8964E5E-2766-44C0-B2D0-B1630F7CDE55}"/>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614453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a:extLst>
              <a:ext uri="{FF2B5EF4-FFF2-40B4-BE49-F238E27FC236}">
                <a16:creationId xmlns:a16="http://schemas.microsoft.com/office/drawing/2014/main" id="{E1D06E21-031E-9D50-1648-6969C16B2956}"/>
              </a:ext>
            </a:extLst>
          </p:cNvPr>
          <p:cNvSpPr>
            <a:spLocks noGrp="1" noChangeArrowheads="1"/>
          </p:cNvSpPr>
          <p:nvPr>
            <p:ph type="title" idx="4294967295"/>
          </p:nvPr>
        </p:nvSpPr>
        <p:spPr/>
        <p:txBody>
          <a:bodyPr/>
          <a:lstStyle/>
          <a:p>
            <a:pPr eaLnBrk="1" hangingPunct="1">
              <a:defRPr/>
            </a:pPr>
            <a:r>
              <a:rPr lang="en-US"/>
              <a:t>Nervous Tissue</a:t>
            </a:r>
          </a:p>
        </p:txBody>
      </p:sp>
      <p:sp>
        <p:nvSpPr>
          <p:cNvPr id="25603" name="Rectangle 3">
            <a:extLst>
              <a:ext uri="{FF2B5EF4-FFF2-40B4-BE49-F238E27FC236}">
                <a16:creationId xmlns:a16="http://schemas.microsoft.com/office/drawing/2014/main" id="{A45C3E2C-A521-8827-A671-96A58FC8BD3D}"/>
              </a:ext>
            </a:extLst>
          </p:cNvPr>
          <p:cNvSpPr>
            <a:spLocks noGrp="1" noChangeArrowheads="1"/>
          </p:cNvSpPr>
          <p:nvPr>
            <p:ph type="body" idx="4294967295"/>
          </p:nvPr>
        </p:nvSpPr>
        <p:spPr/>
        <p:txBody>
          <a:bodyPr/>
          <a:lstStyle/>
          <a:p>
            <a:r>
              <a:rPr lang="en-US" altLang="en-US"/>
              <a:t>Specialized cells in nervous system called neuroglia, or glial cells, perform specialized functions</a:t>
            </a:r>
          </a:p>
          <a:p>
            <a:pPr lvl="1"/>
            <a:r>
              <a:rPr lang="en-US" altLang="en-US"/>
              <a:t>CNS has four types of glial cells: </a:t>
            </a:r>
          </a:p>
          <a:p>
            <a:pPr lvl="2"/>
            <a:r>
              <a:rPr lang="en-US" altLang="en-US"/>
              <a:t>Astrocytes: metabolic and structural support cells</a:t>
            </a:r>
          </a:p>
          <a:p>
            <a:pPr lvl="2"/>
            <a:r>
              <a:rPr lang="en-US" altLang="en-US"/>
              <a:t>Microglia: remove debris</a:t>
            </a:r>
          </a:p>
          <a:p>
            <a:pPr lvl="2"/>
            <a:r>
              <a:rPr lang="en-US" altLang="en-US"/>
              <a:t>Ependymal cells: cover and line cavities of nervous system</a:t>
            </a:r>
          </a:p>
          <a:p>
            <a:pPr lvl="2"/>
            <a:r>
              <a:rPr lang="en-US" altLang="en-US"/>
              <a:t>Oligodendrocytes: make lipid insulation called myelin</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3C16E6B-645B-4D7B-9A11-7BCEF5B88BDE}"/>
              </a:ext>
            </a:extLst>
          </p:cNvPr>
          <p:cNvSpPr txBox="1"/>
          <p:nvPr/>
        </p:nvSpPr>
        <p:spPr>
          <a:xfrm>
            <a:off x="1970484" y="446485"/>
            <a:ext cx="8697516" cy="1066318"/>
          </a:xfrm>
          <a:prstGeom prst="rect">
            <a:avLst/>
          </a:prstGeom>
          <a:noFill/>
        </p:spPr>
        <p:txBody>
          <a:bodyPr vert="horz" rtlCol="0">
            <a:spAutoFit/>
          </a:bodyPr>
          <a:lstStyle/>
          <a:p>
            <a:r>
              <a:rPr lang="en-IN" sz="1266"/>
              <a:t>.
    Raised ICP: Complications &lt;ul&gt;&lt;li&gt;Temporal coning. &lt;/li&gt;&lt;/ul&gt;&lt;ul&gt;&lt;li&gt;Tonsillar coning.  &lt;/li&gt;&lt;/ul&gt;&lt;ul&gt;&lt;li&gt;Duret hemorrhages. &lt;/li&gt;&lt;/ul&gt;&lt;ul&gt;&lt;li&gt;3rd/6th nerve lesion - Uni/bilat.  &lt;/li&gt;&lt;/ul&gt;&lt;ul&gt;&lt;li&gt;Ipsilateral Hemiparesis (UMN) &lt;/li&gt;&lt;/ul&gt;&lt;ul&gt;&lt;li&gt;Bilateral extensor plantar responses &lt;/li&gt;&lt;/ul&gt;</a:t>
            </a:r>
          </a:p>
        </p:txBody>
      </p:sp>
      <p:sp>
        <p:nvSpPr>
          <p:cNvPr id="2" name="Title 1">
            <a:extLst>
              <a:ext uri="{FF2B5EF4-FFF2-40B4-BE49-F238E27FC236}">
                <a16:creationId xmlns:a16="http://schemas.microsoft.com/office/drawing/2014/main" id="{307BEB77-44AC-4921-BD22-61D8D8689C91}"/>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B7C6DC25-FD3C-435A-80FA-B3C9704002D5}"/>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F12757B0-3492-4572-8435-8169AC6566FA}"/>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72426610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A512D8B-65A2-4E1C-A669-CB6E08ADE458}"/>
              </a:ext>
            </a:extLst>
          </p:cNvPr>
          <p:cNvSpPr txBox="1"/>
          <p:nvPr/>
        </p:nvSpPr>
        <p:spPr>
          <a:xfrm>
            <a:off x="1970484" y="446484"/>
            <a:ext cx="8697516" cy="676724"/>
          </a:xfrm>
          <a:prstGeom prst="rect">
            <a:avLst/>
          </a:prstGeom>
          <a:noFill/>
        </p:spPr>
        <p:txBody>
          <a:bodyPr vert="horz" rtlCol="0">
            <a:spAutoFit/>
          </a:bodyPr>
          <a:lstStyle/>
          <a:p>
            <a:r>
              <a:rPr lang="en-IN" sz="1266"/>
              <a:t>.
    Tonsillar or Cerebellar coning:</a:t>
            </a:r>
          </a:p>
        </p:txBody>
      </p:sp>
      <p:sp>
        <p:nvSpPr>
          <p:cNvPr id="2" name="Title 1">
            <a:extLst>
              <a:ext uri="{FF2B5EF4-FFF2-40B4-BE49-F238E27FC236}">
                <a16:creationId xmlns:a16="http://schemas.microsoft.com/office/drawing/2014/main" id="{CFCED042-C289-4A07-B6BE-F25BF615B404}"/>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E747CF1C-36D0-4130-B112-FD2E1609686F}"/>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4DC768CB-1D3E-40F2-8122-E26B4B7011B0}"/>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70452470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6BA22FF-322E-420A-9ED7-3AF58C77465F}"/>
              </a:ext>
            </a:extLst>
          </p:cNvPr>
          <p:cNvSpPr txBox="1"/>
          <p:nvPr/>
        </p:nvSpPr>
        <p:spPr>
          <a:xfrm>
            <a:off x="1970484" y="446484"/>
            <a:ext cx="8697516" cy="676724"/>
          </a:xfrm>
          <a:prstGeom prst="rect">
            <a:avLst/>
          </a:prstGeom>
          <a:noFill/>
        </p:spPr>
        <p:txBody>
          <a:bodyPr vert="horz" rtlCol="0">
            <a:spAutoFit/>
          </a:bodyPr>
          <a:lstStyle/>
          <a:p>
            <a:r>
              <a:rPr lang="en-IN" sz="1266"/>
              <a:t>.
    Temporal / uncal coning:  (CN3)</a:t>
            </a:r>
          </a:p>
        </p:txBody>
      </p:sp>
      <p:sp>
        <p:nvSpPr>
          <p:cNvPr id="2" name="Title 1">
            <a:extLst>
              <a:ext uri="{FF2B5EF4-FFF2-40B4-BE49-F238E27FC236}">
                <a16:creationId xmlns:a16="http://schemas.microsoft.com/office/drawing/2014/main" id="{6B6EDFFD-774E-4A32-8DD2-29945E6DCC5A}"/>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A7B98234-9AB1-4BF9-ADEE-B208A494E164}"/>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015E6C99-F24D-47A4-ADAE-3601515DCA14}"/>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9597913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9727209-6B3F-4251-AC58-AF7BFCBB4651}"/>
              </a:ext>
            </a:extLst>
          </p:cNvPr>
          <p:cNvSpPr txBox="1"/>
          <p:nvPr/>
        </p:nvSpPr>
        <p:spPr>
          <a:xfrm>
            <a:off x="1970484" y="446484"/>
            <a:ext cx="8697516" cy="676724"/>
          </a:xfrm>
          <a:prstGeom prst="rect">
            <a:avLst/>
          </a:prstGeom>
          <a:noFill/>
        </p:spPr>
        <p:txBody>
          <a:bodyPr vert="horz" rtlCol="0">
            <a:spAutoFit/>
          </a:bodyPr>
          <a:lstStyle/>
          <a:p>
            <a:r>
              <a:rPr lang="en-IN" sz="1266"/>
              <a:t>.
    Temporal / uncal coning:  (CN3/6)</a:t>
            </a:r>
          </a:p>
        </p:txBody>
      </p:sp>
      <p:sp>
        <p:nvSpPr>
          <p:cNvPr id="2" name="Title 1">
            <a:extLst>
              <a:ext uri="{FF2B5EF4-FFF2-40B4-BE49-F238E27FC236}">
                <a16:creationId xmlns:a16="http://schemas.microsoft.com/office/drawing/2014/main" id="{675585FF-5687-4077-84DA-A325B6EDD45A}"/>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9718AFD1-A323-434A-A123-9BC4E3249E9B}"/>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FFE3F2E5-690D-4F90-BEA6-B30E49CDA1C1}"/>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61859337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B369795-4B35-423F-AE46-81964DCF464E}"/>
              </a:ext>
            </a:extLst>
          </p:cNvPr>
          <p:cNvSpPr txBox="1"/>
          <p:nvPr/>
        </p:nvSpPr>
        <p:spPr>
          <a:xfrm>
            <a:off x="1970484" y="446484"/>
            <a:ext cx="8697516" cy="676724"/>
          </a:xfrm>
          <a:prstGeom prst="rect">
            <a:avLst/>
          </a:prstGeom>
          <a:noFill/>
        </p:spPr>
        <p:txBody>
          <a:bodyPr vert="horz" rtlCol="0">
            <a:spAutoFit/>
          </a:bodyPr>
          <a:lstStyle/>
          <a:p>
            <a:r>
              <a:rPr lang="en-IN" sz="1266"/>
              <a:t>.
    Duret Hemorrhages:  (Tonsillar Coning)</a:t>
            </a:r>
          </a:p>
        </p:txBody>
      </p:sp>
      <p:sp>
        <p:nvSpPr>
          <p:cNvPr id="2" name="Title 1">
            <a:extLst>
              <a:ext uri="{FF2B5EF4-FFF2-40B4-BE49-F238E27FC236}">
                <a16:creationId xmlns:a16="http://schemas.microsoft.com/office/drawing/2014/main" id="{9366BEC2-6684-491B-BDA9-A4CE08465DDE}"/>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2DBE0F73-A8F9-452F-A2DE-A41DC653D424}"/>
              </a:ext>
            </a:extLst>
          </p:cNvPr>
          <p:cNvSpPr>
            <a:spLocks noGrp="1"/>
          </p:cNvSpPr>
          <p:nvPr>
            <p:ph type="subTitle" idx="1"/>
          </p:nvPr>
        </p:nvSpPr>
        <p:spPr/>
        <p:txBody>
          <a:bodyPr/>
          <a:lstStyle/>
          <a:p>
            <a:endParaRPr lang="en-IN"/>
          </a:p>
        </p:txBody>
      </p:sp>
      <p:pic>
        <p:nvPicPr>
          <p:cNvPr id="5" name="Picture 4">
            <a:extLst>
              <a:ext uri="{FF2B5EF4-FFF2-40B4-BE49-F238E27FC236}">
                <a16:creationId xmlns:a16="http://schemas.microsoft.com/office/drawing/2014/main" id="{217D550A-BA28-47E4-84E2-C1B4D3EB2B2F}"/>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77990729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8">
            <a:extLst>
              <a:ext uri="{FF2B5EF4-FFF2-40B4-BE49-F238E27FC236}">
                <a16:creationId xmlns:a16="http://schemas.microsoft.com/office/drawing/2014/main" id="{DC563D1A-C1EC-BCE5-16FC-A40BEDC760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304800"/>
            <a:ext cx="73152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4">
            <a:extLst>
              <a:ext uri="{FF2B5EF4-FFF2-40B4-BE49-F238E27FC236}">
                <a16:creationId xmlns:a16="http://schemas.microsoft.com/office/drawing/2014/main" id="{4274B38E-F9FB-4892-A837-670C768884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304800"/>
            <a:ext cx="63246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2" name="Rectangle 5">
            <a:extLst>
              <a:ext uri="{FF2B5EF4-FFF2-40B4-BE49-F238E27FC236}">
                <a16:creationId xmlns:a16="http://schemas.microsoft.com/office/drawing/2014/main" id="{9BB2C8C0-BF82-9022-B98F-B12179476B9F}"/>
              </a:ext>
            </a:extLst>
          </p:cNvPr>
          <p:cNvSpPr>
            <a:spLocks noChangeArrowheads="1"/>
          </p:cNvSpPr>
          <p:nvPr/>
        </p:nvSpPr>
        <p:spPr bwMode="auto">
          <a:xfrm>
            <a:off x="2133600" y="4876801"/>
            <a:ext cx="81534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l" rtl="0" eaLnBrk="1" hangingPunct="1">
              <a:spcBef>
                <a:spcPct val="0"/>
              </a:spcBef>
              <a:buFontTx/>
              <a:buNone/>
            </a:pPr>
            <a:r>
              <a:rPr lang="en-US" altLang="tr-TR" sz="2000">
                <a:latin typeface="Times New Roman" panose="02020603050405020304" pitchFamily="18" charset="0"/>
                <a:cs typeface="Times New Roman" panose="02020603050405020304" pitchFamily="18" charset="0"/>
              </a:rPr>
              <a:t>Subdural hematoma develops when blood vessels that are located between the membranes covering the brain (the meninges) leak blood after an injury to the head. This is a serious condition since the increase in intracranial pressure can cause damage to brain tissue and loss of brain function.</a:t>
            </a:r>
            <a:endParaRPr lang="ar-SA" altLang="tr-TR" sz="2000">
              <a:latin typeface="Times New Roman" panose="02020603050405020304" pitchFamily="18" charset="0"/>
              <a:cs typeface="Times New Roman" panose="02020603050405020304" pitchFamily="18"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a:extLst>
              <a:ext uri="{FF2B5EF4-FFF2-40B4-BE49-F238E27FC236}">
                <a16:creationId xmlns:a16="http://schemas.microsoft.com/office/drawing/2014/main" id="{A2BBD8E0-28E9-7C6B-5C78-FD1F3BC94E43}"/>
              </a:ext>
            </a:extLst>
          </p:cNvPr>
          <p:cNvSpPr>
            <a:spLocks noGrp="1" noChangeArrowheads="1"/>
          </p:cNvSpPr>
          <p:nvPr>
            <p:ph type="title"/>
          </p:nvPr>
        </p:nvSpPr>
        <p:spPr>
          <a:xfrm>
            <a:off x="1981200" y="152400"/>
            <a:ext cx="8229600" cy="1219200"/>
          </a:xfrm>
        </p:spPr>
        <p:txBody>
          <a:bodyPr/>
          <a:lstStyle/>
          <a:p>
            <a:pPr rtl="0" eaLnBrk="1" hangingPunct="1"/>
            <a:r>
              <a:rPr lang="en-US" altLang="tr-TR" sz="2800">
                <a:latin typeface="Times New Roman" panose="02020603050405020304" pitchFamily="18" charset="0"/>
                <a:cs typeface="Times New Roman" panose="02020603050405020304" pitchFamily="18" charset="0"/>
              </a:rPr>
              <a:t>Clinical Manifestations</a:t>
            </a:r>
          </a:p>
        </p:txBody>
      </p:sp>
      <p:sp>
        <p:nvSpPr>
          <p:cNvPr id="21506" name="Rectangle 3">
            <a:extLst>
              <a:ext uri="{FF2B5EF4-FFF2-40B4-BE49-F238E27FC236}">
                <a16:creationId xmlns:a16="http://schemas.microsoft.com/office/drawing/2014/main" id="{7EDC782C-0ED8-1041-C7C2-AFB6D9961B6D}"/>
              </a:ext>
            </a:extLst>
          </p:cNvPr>
          <p:cNvSpPr>
            <a:spLocks noGrp="1" noChangeArrowheads="1"/>
          </p:cNvSpPr>
          <p:nvPr>
            <p:ph type="body" idx="1"/>
          </p:nvPr>
        </p:nvSpPr>
        <p:spPr>
          <a:xfrm>
            <a:off x="1981200" y="1295400"/>
            <a:ext cx="8229600" cy="5105400"/>
          </a:xfrm>
        </p:spPr>
        <p:txBody>
          <a:bodyPr>
            <a:normAutofit fontScale="92500" lnSpcReduction="10000"/>
          </a:bodyPr>
          <a:lstStyle/>
          <a:p>
            <a:pPr algn="l" rtl="0" eaLnBrk="1" hangingPunct="1"/>
            <a:r>
              <a:rPr lang="en-US" altLang="tr-TR" sz="2400">
                <a:latin typeface="Times New Roman" panose="02020603050405020304" pitchFamily="18" charset="0"/>
                <a:cs typeface="Times New Roman" panose="02020603050405020304" pitchFamily="18" charset="0"/>
              </a:rPr>
              <a:t>When ICP increases to the point at which the brain’s ability to adjust has reached its limits, neural function is impaired; this may be manifested by clinical changes </a:t>
            </a:r>
            <a:r>
              <a:rPr lang="en-US" altLang="tr-TR" sz="2400">
                <a:solidFill>
                  <a:srgbClr val="0070C0"/>
                </a:solidFill>
                <a:latin typeface="Times New Roman" panose="02020603050405020304" pitchFamily="18" charset="0"/>
                <a:cs typeface="Times New Roman" panose="02020603050405020304" pitchFamily="18" charset="0"/>
              </a:rPr>
              <a:t>first in LOC </a:t>
            </a:r>
            <a:r>
              <a:rPr lang="en-US" altLang="tr-TR" sz="2400">
                <a:latin typeface="Times New Roman" panose="02020603050405020304" pitchFamily="18" charset="0"/>
                <a:cs typeface="Times New Roman" panose="02020603050405020304" pitchFamily="18" charset="0"/>
              </a:rPr>
              <a:t>and </a:t>
            </a:r>
            <a:r>
              <a:rPr lang="en-US" altLang="tr-TR" sz="2400">
                <a:solidFill>
                  <a:srgbClr val="0070C0"/>
                </a:solidFill>
                <a:latin typeface="Times New Roman" panose="02020603050405020304" pitchFamily="18" charset="0"/>
                <a:cs typeface="Times New Roman" panose="02020603050405020304" pitchFamily="18" charset="0"/>
              </a:rPr>
              <a:t>later by abnormal respiratory </a:t>
            </a:r>
            <a:r>
              <a:rPr lang="en-US" altLang="tr-TR" sz="2400">
                <a:latin typeface="Times New Roman" panose="02020603050405020304" pitchFamily="18" charset="0"/>
                <a:cs typeface="Times New Roman" panose="02020603050405020304" pitchFamily="18" charset="0"/>
              </a:rPr>
              <a:t>and</a:t>
            </a:r>
            <a:r>
              <a:rPr lang="en-US" altLang="tr-TR" sz="2400">
                <a:solidFill>
                  <a:srgbClr val="0070C0"/>
                </a:solidFill>
                <a:latin typeface="Times New Roman" panose="02020603050405020304" pitchFamily="18" charset="0"/>
                <a:cs typeface="Times New Roman" panose="02020603050405020304" pitchFamily="18" charset="0"/>
              </a:rPr>
              <a:t> vasomotor responses</a:t>
            </a:r>
            <a:r>
              <a:rPr lang="en-US" altLang="tr-TR" sz="2400">
                <a:latin typeface="Times New Roman" panose="02020603050405020304" pitchFamily="18" charset="0"/>
                <a:cs typeface="Times New Roman" panose="02020603050405020304" pitchFamily="18" charset="0"/>
              </a:rPr>
              <a:t>. </a:t>
            </a:r>
            <a:r>
              <a:rPr lang="en-US" altLang="tr-TR" sz="2400">
                <a:solidFill>
                  <a:srgbClr val="00B050"/>
                </a:solidFill>
                <a:latin typeface="Times New Roman" panose="02020603050405020304" pitchFamily="18" charset="0"/>
                <a:cs typeface="Times New Roman" panose="02020603050405020304" pitchFamily="18" charset="0"/>
              </a:rPr>
              <a:t>Slowing of speech</a:t>
            </a:r>
            <a:r>
              <a:rPr lang="en-US" altLang="tr-TR" sz="2400">
                <a:latin typeface="Times New Roman" panose="02020603050405020304" pitchFamily="18" charset="0"/>
                <a:cs typeface="Times New Roman" panose="02020603050405020304" pitchFamily="18" charset="0"/>
              </a:rPr>
              <a:t> and </a:t>
            </a:r>
            <a:r>
              <a:rPr lang="en-US" altLang="tr-TR" sz="2400">
                <a:solidFill>
                  <a:srgbClr val="00B050"/>
                </a:solidFill>
                <a:latin typeface="Times New Roman" panose="02020603050405020304" pitchFamily="18" charset="0"/>
                <a:cs typeface="Times New Roman" panose="02020603050405020304" pitchFamily="18" charset="0"/>
              </a:rPr>
              <a:t>delay in response to verbal suggestions </a:t>
            </a:r>
            <a:r>
              <a:rPr lang="en-US" altLang="tr-TR" sz="2400">
                <a:latin typeface="Times New Roman" panose="02020603050405020304" pitchFamily="18" charset="0"/>
                <a:cs typeface="Times New Roman" panose="02020603050405020304" pitchFamily="18" charset="0"/>
              </a:rPr>
              <a:t>are other early indicators.</a:t>
            </a:r>
            <a:endParaRPr lang="ar-JO" altLang="tr-TR" sz="2400">
              <a:latin typeface="Times New Roman" panose="02020603050405020304" pitchFamily="18" charset="0"/>
              <a:cs typeface="Times New Roman" panose="02020603050405020304" pitchFamily="18" charset="0"/>
            </a:endParaRPr>
          </a:p>
          <a:p>
            <a:pPr algn="l" rtl="0" eaLnBrk="1" hangingPunct="1"/>
            <a:r>
              <a:rPr lang="en-US" altLang="tr-TR" sz="2400">
                <a:latin typeface="Times New Roman" panose="02020603050405020304" pitchFamily="18" charset="0"/>
                <a:cs typeface="Times New Roman" panose="02020603050405020304" pitchFamily="18" charset="0"/>
              </a:rPr>
              <a:t>Restlessness (without apparent cause), confusion, or increasing drowsiness, has neurologic significance.</a:t>
            </a:r>
          </a:p>
          <a:p>
            <a:pPr algn="l" rtl="0" eaLnBrk="1" hangingPunct="1"/>
            <a:r>
              <a:rPr lang="en-US" altLang="tr-TR" sz="2400">
                <a:solidFill>
                  <a:srgbClr val="C00000"/>
                </a:solidFill>
                <a:latin typeface="Times New Roman" panose="02020603050405020304" pitchFamily="18" charset="0"/>
                <a:cs typeface="Times New Roman" panose="02020603050405020304" pitchFamily="18" charset="0"/>
              </a:rPr>
              <a:t>These signs may result from :</a:t>
            </a:r>
          </a:p>
          <a:p>
            <a:pPr algn="l" rtl="0" eaLnBrk="1" hangingPunct="1">
              <a:buFontTx/>
              <a:buNone/>
            </a:pPr>
            <a:r>
              <a:rPr lang="en-US" altLang="tr-TR" sz="2400">
                <a:solidFill>
                  <a:srgbClr val="C00000"/>
                </a:solidFill>
                <a:latin typeface="Times New Roman" panose="02020603050405020304" pitchFamily="18" charset="0"/>
                <a:cs typeface="Times New Roman" panose="02020603050405020304" pitchFamily="18" charset="0"/>
              </a:rPr>
              <a:t>            - compression due to swelling from hemorrhage or edema</a:t>
            </a:r>
          </a:p>
          <a:p>
            <a:pPr algn="l" rtl="0" eaLnBrk="1" hangingPunct="1">
              <a:buFontTx/>
              <a:buNone/>
            </a:pPr>
            <a:r>
              <a:rPr lang="en-US" altLang="tr-TR" sz="2400">
                <a:solidFill>
                  <a:srgbClr val="C00000"/>
                </a:solidFill>
                <a:latin typeface="Times New Roman" panose="02020603050405020304" pitchFamily="18" charset="0"/>
                <a:cs typeface="Times New Roman" panose="02020603050405020304" pitchFamily="18" charset="0"/>
              </a:rPr>
              <a:t>            - expanding intracranial lesion (hematoma or tumor)</a:t>
            </a:r>
          </a:p>
          <a:p>
            <a:pPr algn="l" rtl="0" eaLnBrk="1" hangingPunct="1">
              <a:buFontTx/>
              <a:buNone/>
            </a:pPr>
            <a:r>
              <a:rPr lang="en-US" altLang="tr-TR" sz="2400">
                <a:solidFill>
                  <a:srgbClr val="C00000"/>
                </a:solidFill>
                <a:latin typeface="Times New Roman" panose="02020603050405020304" pitchFamily="18" charset="0"/>
                <a:cs typeface="Times New Roman" panose="02020603050405020304" pitchFamily="18" charset="0"/>
              </a:rPr>
              <a:t>            - combination of both</a:t>
            </a:r>
          </a:p>
          <a:p>
            <a:pPr algn="l" rtl="0" eaLnBrk="1" hangingPunct="1">
              <a:buFontTx/>
              <a:buNone/>
            </a:pPr>
            <a:endParaRPr lang="en-US" altLang="tr-TR" sz="2400">
              <a:latin typeface="Times New Roman" panose="02020603050405020304" pitchFamily="18" charset="0"/>
              <a:cs typeface="Times New Roman" panose="02020603050405020304" pitchFamily="18" charset="0"/>
            </a:endParaRPr>
          </a:p>
          <a:p>
            <a:pPr algn="l" rtl="0" eaLnBrk="1" hangingPunct="1">
              <a:buFontTx/>
              <a:buNone/>
            </a:pPr>
            <a:r>
              <a:rPr lang="en-US" altLang="tr-TR" sz="2400">
                <a:latin typeface="Times New Roman" panose="02020603050405020304" pitchFamily="18" charset="0"/>
                <a:cs typeface="Times New Roman" panose="02020603050405020304" pitchFamily="18" charset="0"/>
              </a:rPr>
              <a:t>							</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3">
            <a:extLst>
              <a:ext uri="{FF2B5EF4-FFF2-40B4-BE49-F238E27FC236}">
                <a16:creationId xmlns:a16="http://schemas.microsoft.com/office/drawing/2014/main" id="{0A4D25A6-A668-F9AD-8199-2DFF64071F0F}"/>
              </a:ext>
            </a:extLst>
          </p:cNvPr>
          <p:cNvSpPr>
            <a:spLocks noGrp="1" noChangeArrowheads="1"/>
          </p:cNvSpPr>
          <p:nvPr>
            <p:ph type="body" idx="1"/>
          </p:nvPr>
        </p:nvSpPr>
        <p:spPr>
          <a:xfrm>
            <a:off x="1905000" y="1371600"/>
            <a:ext cx="8534400" cy="4953000"/>
          </a:xfrm>
        </p:spPr>
        <p:txBody>
          <a:bodyPr>
            <a:normAutofit lnSpcReduction="10000"/>
          </a:bodyPr>
          <a:lstStyle/>
          <a:p>
            <a:pPr algn="just" rtl="0" eaLnBrk="1" hangingPunct="1">
              <a:lnSpc>
                <a:spcPct val="80000"/>
              </a:lnSpc>
            </a:pPr>
            <a:r>
              <a:rPr lang="en-US" altLang="tr-TR" sz="2800">
                <a:latin typeface="Times New Roman" panose="02020603050405020304" pitchFamily="18" charset="0"/>
                <a:cs typeface="Times New Roman" panose="02020603050405020304" pitchFamily="18" charset="0"/>
              </a:rPr>
              <a:t>As ICP increases, the patient becomes </a:t>
            </a:r>
            <a:r>
              <a:rPr lang="en-US" altLang="tr-TR" sz="2800" i="1" u="sng">
                <a:solidFill>
                  <a:srgbClr val="7030A0"/>
                </a:solidFill>
                <a:latin typeface="Times New Roman" panose="02020603050405020304" pitchFamily="18" charset="0"/>
                <a:cs typeface="Times New Roman" panose="02020603050405020304" pitchFamily="18" charset="0"/>
              </a:rPr>
              <a:t>stuporous</a:t>
            </a:r>
            <a:r>
              <a:rPr lang="en-US" altLang="tr-TR" sz="2800">
                <a:latin typeface="Times New Roman" panose="02020603050405020304" pitchFamily="18" charset="0"/>
                <a:cs typeface="Times New Roman" panose="02020603050405020304" pitchFamily="18" charset="0"/>
              </a:rPr>
              <a:t> (reacting only to loud auditory or painful stimuli)</a:t>
            </a:r>
          </a:p>
          <a:p>
            <a:pPr algn="just" rtl="0" eaLnBrk="1" hangingPunct="1">
              <a:lnSpc>
                <a:spcPct val="80000"/>
              </a:lnSpc>
            </a:pPr>
            <a:r>
              <a:rPr lang="en-US" altLang="tr-TR" sz="2800">
                <a:latin typeface="Times New Roman" panose="02020603050405020304" pitchFamily="18" charset="0"/>
                <a:cs typeface="Times New Roman" panose="02020603050405020304" pitchFamily="18" charset="0"/>
              </a:rPr>
              <a:t>At this stage serious impairment of brain circulation is probably taking place, and immediate intervention is required</a:t>
            </a:r>
          </a:p>
          <a:p>
            <a:pPr algn="l" rtl="0" eaLnBrk="1" hangingPunct="1">
              <a:lnSpc>
                <a:spcPct val="80000"/>
              </a:lnSpc>
              <a:buFontTx/>
              <a:buNone/>
            </a:pPr>
            <a:endParaRPr lang="en-US" altLang="tr-TR" sz="2400">
              <a:latin typeface="Times New Roman" panose="02020603050405020304" pitchFamily="18" charset="0"/>
              <a:cs typeface="Times New Roman" panose="02020603050405020304" pitchFamily="18" charset="0"/>
            </a:endParaRPr>
          </a:p>
          <a:p>
            <a:pPr algn="just" rtl="0" eaLnBrk="1" hangingPunct="1">
              <a:lnSpc>
                <a:spcPct val="80000"/>
              </a:lnSpc>
            </a:pPr>
            <a:r>
              <a:rPr lang="en-US" altLang="tr-TR" sz="2800">
                <a:latin typeface="Times New Roman" panose="02020603050405020304" pitchFamily="18" charset="0"/>
                <a:cs typeface="Times New Roman" panose="02020603050405020304" pitchFamily="18" charset="0"/>
              </a:rPr>
              <a:t>As neurologic function deteriorates further, the patient becomes </a:t>
            </a:r>
            <a:r>
              <a:rPr lang="en-US" altLang="tr-TR" sz="2800" i="1" u="sng">
                <a:solidFill>
                  <a:srgbClr val="7030A0"/>
                </a:solidFill>
                <a:latin typeface="Times New Roman" panose="02020603050405020304" pitchFamily="18" charset="0"/>
                <a:cs typeface="Times New Roman" panose="02020603050405020304" pitchFamily="18" charset="0"/>
              </a:rPr>
              <a:t>comatose</a:t>
            </a:r>
            <a:r>
              <a:rPr lang="en-US" altLang="tr-TR" sz="2800">
                <a:latin typeface="Times New Roman" panose="02020603050405020304" pitchFamily="18" charset="0"/>
                <a:cs typeface="Times New Roman" panose="02020603050405020304" pitchFamily="18" charset="0"/>
              </a:rPr>
              <a:t> and exhibits abnormal motor responses in the form of decorticate or decerebrate posture (see next slide). </a:t>
            </a:r>
          </a:p>
          <a:p>
            <a:pPr algn="just" rtl="0" eaLnBrk="1" hangingPunct="1">
              <a:lnSpc>
                <a:spcPct val="80000"/>
              </a:lnSpc>
            </a:pPr>
            <a:r>
              <a:rPr lang="en-US" altLang="tr-TR" sz="2800">
                <a:latin typeface="Times New Roman" panose="02020603050405020304" pitchFamily="18" charset="0"/>
                <a:cs typeface="Times New Roman" panose="02020603050405020304" pitchFamily="18" charset="0"/>
              </a:rPr>
              <a:t>When the coma is profound, with the </a:t>
            </a:r>
            <a:r>
              <a:rPr lang="en-US" altLang="tr-TR" sz="2800">
                <a:solidFill>
                  <a:srgbClr val="FF0000"/>
                </a:solidFill>
                <a:latin typeface="Times New Roman" panose="02020603050405020304" pitchFamily="18" charset="0"/>
                <a:cs typeface="Times New Roman" panose="02020603050405020304" pitchFamily="18" charset="0"/>
              </a:rPr>
              <a:t>pupils dilated and fixed</a:t>
            </a:r>
            <a:r>
              <a:rPr lang="en-US" altLang="tr-TR" sz="2800">
                <a:latin typeface="Times New Roman" panose="02020603050405020304" pitchFamily="18" charset="0"/>
                <a:cs typeface="Times New Roman" panose="02020603050405020304" pitchFamily="18" charset="0"/>
              </a:rPr>
              <a:t> and </a:t>
            </a:r>
            <a:r>
              <a:rPr lang="en-US" altLang="tr-TR" sz="2800">
                <a:solidFill>
                  <a:srgbClr val="FF0000"/>
                </a:solidFill>
                <a:latin typeface="Times New Roman" panose="02020603050405020304" pitchFamily="18" charset="0"/>
                <a:cs typeface="Times New Roman" panose="02020603050405020304" pitchFamily="18" charset="0"/>
              </a:rPr>
              <a:t>respirations impaired</a:t>
            </a:r>
            <a:r>
              <a:rPr lang="en-US" altLang="tr-TR" sz="2800">
                <a:latin typeface="Times New Roman" panose="02020603050405020304" pitchFamily="18" charset="0"/>
                <a:cs typeface="Times New Roman" panose="02020603050405020304" pitchFamily="18" charset="0"/>
              </a:rPr>
              <a:t>, </a:t>
            </a:r>
            <a:r>
              <a:rPr lang="en-US" altLang="tr-TR" sz="2800">
                <a:solidFill>
                  <a:srgbClr val="7030A0"/>
                </a:solidFill>
                <a:latin typeface="Times New Roman" panose="02020603050405020304" pitchFamily="18" charset="0"/>
                <a:cs typeface="Times New Roman" panose="02020603050405020304" pitchFamily="18" charset="0"/>
              </a:rPr>
              <a:t>death</a:t>
            </a:r>
            <a:r>
              <a:rPr lang="en-US" altLang="tr-TR" sz="2800">
                <a:latin typeface="Times New Roman" panose="02020603050405020304" pitchFamily="18" charset="0"/>
                <a:cs typeface="Times New Roman" panose="02020603050405020304" pitchFamily="18" charset="0"/>
              </a:rPr>
              <a:t> is usually inevitable</a:t>
            </a:r>
          </a:p>
        </p:txBody>
      </p:sp>
      <p:sp>
        <p:nvSpPr>
          <p:cNvPr id="22530" name="Rectangle 3">
            <a:extLst>
              <a:ext uri="{FF2B5EF4-FFF2-40B4-BE49-F238E27FC236}">
                <a16:creationId xmlns:a16="http://schemas.microsoft.com/office/drawing/2014/main" id="{94A67137-E76A-E596-1E61-0E1230ED3D64}"/>
              </a:ext>
            </a:extLst>
          </p:cNvPr>
          <p:cNvSpPr>
            <a:spLocks noChangeArrowheads="1"/>
          </p:cNvSpPr>
          <p:nvPr/>
        </p:nvSpPr>
        <p:spPr bwMode="auto">
          <a:xfrm>
            <a:off x="4800600" y="609600"/>
            <a:ext cx="25098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tr-TR" i="1">
                <a:latin typeface="Times New Roman" panose="02020603050405020304" pitchFamily="18" charset="0"/>
                <a:cs typeface="Times New Roman" panose="02020603050405020304" pitchFamily="18" charset="0"/>
              </a:rPr>
              <a:t>Continued…..</a:t>
            </a:r>
            <a:endParaRPr lang="fa-IR" altLang="tr-TR">
              <a:latin typeface="Times New Roman" panose="02020603050405020304" pitchFamily="18" charset="0"/>
              <a:cs typeface="Times New Roman" panose="02020603050405020304" pitchFamily="18"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4">
            <a:extLst>
              <a:ext uri="{FF2B5EF4-FFF2-40B4-BE49-F238E27FC236}">
                <a16:creationId xmlns:a16="http://schemas.microsoft.com/office/drawing/2014/main" id="{B30D2050-2A2D-FE27-389B-6630EA544F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304800"/>
            <a:ext cx="82296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586" name="Rectangle 2">
            <a:extLst>
              <a:ext uri="{FF2B5EF4-FFF2-40B4-BE49-F238E27FC236}">
                <a16:creationId xmlns:a16="http://schemas.microsoft.com/office/drawing/2014/main" id="{0FF3F6F2-88B1-CFFC-5D9A-08A919E3508A}"/>
              </a:ext>
            </a:extLst>
          </p:cNvPr>
          <p:cNvSpPr>
            <a:spLocks noGrp="1" noChangeArrowheads="1"/>
          </p:cNvSpPr>
          <p:nvPr>
            <p:ph type="title" idx="4294967295"/>
          </p:nvPr>
        </p:nvSpPr>
        <p:spPr/>
        <p:txBody>
          <a:bodyPr/>
          <a:lstStyle/>
          <a:p>
            <a:pPr eaLnBrk="1" hangingPunct="1">
              <a:defRPr/>
            </a:pPr>
            <a:r>
              <a:rPr lang="en-US" dirty="0"/>
              <a:t>Nervous Tissue </a:t>
            </a:r>
            <a:endParaRPr lang="en-US" sz="2800" dirty="0"/>
          </a:p>
        </p:txBody>
      </p:sp>
      <p:sp>
        <p:nvSpPr>
          <p:cNvPr id="26627" name="Rectangle 3">
            <a:extLst>
              <a:ext uri="{FF2B5EF4-FFF2-40B4-BE49-F238E27FC236}">
                <a16:creationId xmlns:a16="http://schemas.microsoft.com/office/drawing/2014/main" id="{36776BBF-906B-453E-A593-1D634CF02105}"/>
              </a:ext>
            </a:extLst>
          </p:cNvPr>
          <p:cNvSpPr>
            <a:spLocks noGrp="1" noChangeArrowheads="1"/>
          </p:cNvSpPr>
          <p:nvPr>
            <p:ph type="body" idx="4294967295"/>
          </p:nvPr>
        </p:nvSpPr>
        <p:spPr/>
        <p:txBody>
          <a:bodyPr/>
          <a:lstStyle/>
          <a:p>
            <a:r>
              <a:rPr lang="en-US" altLang="en-US"/>
              <a:t>Specialized cells in nervous system called neuroglia, or glial cells, perform specialized functions</a:t>
            </a:r>
          </a:p>
          <a:p>
            <a:pPr lvl="1"/>
            <a:r>
              <a:rPr lang="en-US" altLang="en-US"/>
              <a:t>PNS has two types of glial cells:</a:t>
            </a:r>
          </a:p>
          <a:p>
            <a:pPr lvl="2"/>
            <a:r>
              <a:rPr lang="en-US" altLang="en-US"/>
              <a:t>Schwann cells: make myelin for the PNS</a:t>
            </a:r>
          </a:p>
          <a:p>
            <a:pPr lvl="2"/>
            <a:r>
              <a:rPr lang="en-US" altLang="en-US"/>
              <a:t>Satellite cells: support cells</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a:extLst>
              <a:ext uri="{FF2B5EF4-FFF2-40B4-BE49-F238E27FC236}">
                <a16:creationId xmlns:a16="http://schemas.microsoft.com/office/drawing/2014/main" id="{55B41C4B-9993-080D-1975-5BB854F7EAA6}"/>
              </a:ext>
            </a:extLst>
          </p:cNvPr>
          <p:cNvSpPr>
            <a:spLocks noGrp="1" noChangeArrowheads="1"/>
          </p:cNvSpPr>
          <p:nvPr>
            <p:ph type="title"/>
          </p:nvPr>
        </p:nvSpPr>
        <p:spPr>
          <a:xfrm>
            <a:off x="1981200" y="274638"/>
            <a:ext cx="8229600" cy="715962"/>
          </a:xfrm>
        </p:spPr>
        <p:txBody>
          <a:bodyPr>
            <a:normAutofit fontScale="90000"/>
          </a:bodyPr>
          <a:lstStyle/>
          <a:p>
            <a:pPr rtl="0" eaLnBrk="1" hangingPunct="1"/>
            <a:br>
              <a:rPr lang="en-US" altLang="tr-TR" sz="2800">
                <a:latin typeface="Times New Roman" panose="02020603050405020304" pitchFamily="18" charset="0"/>
                <a:cs typeface="Times New Roman" panose="02020603050405020304" pitchFamily="18" charset="0"/>
              </a:rPr>
            </a:br>
            <a:r>
              <a:rPr lang="en-US" altLang="tr-TR" sz="2800">
                <a:latin typeface="Times New Roman" panose="02020603050405020304" pitchFamily="18" charset="0"/>
                <a:cs typeface="Times New Roman" panose="02020603050405020304" pitchFamily="18" charset="0"/>
              </a:rPr>
              <a:t> </a:t>
            </a:r>
            <a:r>
              <a:rPr lang="en-US" altLang="tr-TR" sz="3200">
                <a:latin typeface="Times New Roman" panose="02020603050405020304" pitchFamily="18" charset="0"/>
                <a:cs typeface="Times New Roman" panose="02020603050405020304" pitchFamily="18" charset="0"/>
              </a:rPr>
              <a:t>Assessment</a:t>
            </a:r>
          </a:p>
        </p:txBody>
      </p:sp>
      <p:sp>
        <p:nvSpPr>
          <p:cNvPr id="24578" name="Rectangle 3">
            <a:extLst>
              <a:ext uri="{FF2B5EF4-FFF2-40B4-BE49-F238E27FC236}">
                <a16:creationId xmlns:a16="http://schemas.microsoft.com/office/drawing/2014/main" id="{20F6F802-09FB-2F68-4EFA-E38FD3E286A5}"/>
              </a:ext>
            </a:extLst>
          </p:cNvPr>
          <p:cNvSpPr>
            <a:spLocks noGrp="1" noChangeArrowheads="1"/>
          </p:cNvSpPr>
          <p:nvPr>
            <p:ph type="body" idx="1"/>
          </p:nvPr>
        </p:nvSpPr>
        <p:spPr>
          <a:xfrm>
            <a:off x="2057400" y="1447800"/>
            <a:ext cx="8229600" cy="4876800"/>
          </a:xfrm>
        </p:spPr>
        <p:txBody>
          <a:bodyPr>
            <a:normAutofit lnSpcReduction="10000"/>
          </a:bodyPr>
          <a:lstStyle/>
          <a:p>
            <a:pPr lvl="1" algn="l" rtl="0" eaLnBrk="1" hangingPunct="1">
              <a:lnSpc>
                <a:spcPct val="80000"/>
              </a:lnSpc>
              <a:buFontTx/>
              <a:buBlip>
                <a:blip r:embed="rId2"/>
              </a:buBlip>
            </a:pPr>
            <a:r>
              <a:rPr lang="en-US" altLang="tr-TR" sz="2200">
                <a:latin typeface="Times New Roman" panose="02020603050405020304" pitchFamily="18" charset="0"/>
                <a:cs typeface="Times New Roman" panose="02020603050405020304" pitchFamily="18" charset="0"/>
              </a:rPr>
              <a:t>Obtain a </a:t>
            </a:r>
            <a:r>
              <a:rPr lang="en-US" altLang="tr-TR" sz="2200">
                <a:solidFill>
                  <a:srgbClr val="CC3399"/>
                </a:solidFill>
                <a:latin typeface="Times New Roman" panose="02020603050405020304" pitchFamily="18" charset="0"/>
                <a:cs typeface="Times New Roman" panose="02020603050405020304" pitchFamily="18" charset="0"/>
              </a:rPr>
              <a:t>history</a:t>
            </a:r>
            <a:r>
              <a:rPr lang="en-US" altLang="tr-TR" sz="2200">
                <a:latin typeface="Times New Roman" panose="02020603050405020304" pitchFamily="18" charset="0"/>
                <a:cs typeface="Times New Roman" panose="02020603050405020304" pitchFamily="18" charset="0"/>
              </a:rPr>
              <a:t> of events leading to the present illness</a:t>
            </a:r>
          </a:p>
          <a:p>
            <a:pPr lvl="1" algn="l" rtl="0" eaLnBrk="1" hangingPunct="1">
              <a:lnSpc>
                <a:spcPct val="80000"/>
              </a:lnSpc>
              <a:buFontTx/>
              <a:buBlip>
                <a:blip r:embed="rId2"/>
              </a:buBlip>
            </a:pPr>
            <a:r>
              <a:rPr lang="en-US" altLang="tr-TR" sz="2200">
                <a:latin typeface="Times New Roman" panose="02020603050405020304" pitchFamily="18" charset="0"/>
                <a:cs typeface="Times New Roman" panose="02020603050405020304" pitchFamily="18" charset="0"/>
              </a:rPr>
              <a:t>The </a:t>
            </a:r>
            <a:r>
              <a:rPr lang="en-US" altLang="tr-TR" sz="2200">
                <a:solidFill>
                  <a:srgbClr val="00B0F0"/>
                </a:solidFill>
                <a:latin typeface="Times New Roman" panose="02020603050405020304" pitchFamily="18" charset="0"/>
                <a:cs typeface="Times New Roman" panose="02020603050405020304" pitchFamily="18" charset="0"/>
              </a:rPr>
              <a:t>neurologic examination </a:t>
            </a:r>
            <a:r>
              <a:rPr lang="en-US" altLang="tr-TR" sz="2200">
                <a:latin typeface="Times New Roman" panose="02020603050405020304" pitchFamily="18" charset="0"/>
                <a:cs typeface="Times New Roman" panose="02020603050405020304" pitchFamily="18" charset="0"/>
              </a:rPr>
              <a:t>:</a:t>
            </a:r>
          </a:p>
          <a:p>
            <a:pPr lvl="1" algn="l" rtl="0" eaLnBrk="1" hangingPunct="1">
              <a:lnSpc>
                <a:spcPct val="80000"/>
              </a:lnSpc>
              <a:buFontTx/>
              <a:buNone/>
            </a:pPr>
            <a:r>
              <a:rPr lang="en-US" altLang="tr-TR" sz="2200">
                <a:latin typeface="Times New Roman" panose="02020603050405020304" pitchFamily="18" charset="0"/>
                <a:cs typeface="Times New Roman" panose="02020603050405020304" pitchFamily="18" charset="0"/>
              </a:rPr>
              <a:t>             </a:t>
            </a:r>
            <a:r>
              <a:rPr lang="en-US" altLang="tr-TR" sz="2200"/>
              <a:t>☺ </a:t>
            </a:r>
            <a:r>
              <a:rPr lang="en-US" altLang="tr-TR" sz="2200">
                <a:latin typeface="Times New Roman" panose="02020603050405020304" pitchFamily="18" charset="0"/>
                <a:cs typeface="Times New Roman" panose="02020603050405020304" pitchFamily="18" charset="0"/>
              </a:rPr>
              <a:t>evaluation of mental status</a:t>
            </a:r>
          </a:p>
          <a:p>
            <a:pPr lvl="1" algn="l" rtl="0" eaLnBrk="1" hangingPunct="1">
              <a:lnSpc>
                <a:spcPct val="80000"/>
              </a:lnSpc>
              <a:buFontTx/>
              <a:buNone/>
            </a:pPr>
            <a:r>
              <a:rPr lang="en-US" altLang="tr-TR" sz="2200">
                <a:latin typeface="Times New Roman" panose="02020603050405020304" pitchFamily="18" charset="0"/>
                <a:cs typeface="Times New Roman" panose="02020603050405020304" pitchFamily="18" charset="0"/>
              </a:rPr>
              <a:t>             </a:t>
            </a:r>
            <a:r>
              <a:rPr lang="en-US" altLang="tr-TR" sz="2200"/>
              <a:t>☺</a:t>
            </a:r>
            <a:r>
              <a:rPr lang="en-US" altLang="tr-TR" sz="2200">
                <a:latin typeface="Times New Roman" panose="02020603050405020304" pitchFamily="18" charset="0"/>
                <a:cs typeface="Times New Roman" panose="02020603050405020304" pitchFamily="18" charset="0"/>
              </a:rPr>
              <a:t> level of consciousness (LOC)</a:t>
            </a:r>
          </a:p>
          <a:p>
            <a:pPr lvl="1" algn="l" rtl="0" eaLnBrk="1" hangingPunct="1">
              <a:lnSpc>
                <a:spcPct val="80000"/>
              </a:lnSpc>
              <a:buFontTx/>
              <a:buNone/>
            </a:pPr>
            <a:r>
              <a:rPr lang="en-US" altLang="tr-TR" sz="2200">
                <a:latin typeface="Times New Roman" panose="02020603050405020304" pitchFamily="18" charset="0"/>
                <a:cs typeface="Times New Roman" panose="02020603050405020304" pitchFamily="18" charset="0"/>
              </a:rPr>
              <a:t>                        - eye opening</a:t>
            </a:r>
          </a:p>
          <a:p>
            <a:pPr lvl="1" algn="l" rtl="0" eaLnBrk="1" hangingPunct="1">
              <a:lnSpc>
                <a:spcPct val="80000"/>
              </a:lnSpc>
              <a:buFontTx/>
              <a:buNone/>
            </a:pPr>
            <a:r>
              <a:rPr lang="en-US" altLang="tr-TR" sz="2200">
                <a:latin typeface="Times New Roman" panose="02020603050405020304" pitchFamily="18" charset="0"/>
                <a:cs typeface="Times New Roman" panose="02020603050405020304" pitchFamily="18" charset="0"/>
              </a:rPr>
              <a:t>                        - verbal and motor responses</a:t>
            </a:r>
          </a:p>
          <a:p>
            <a:pPr lvl="1" algn="l" rtl="0" eaLnBrk="1" hangingPunct="1">
              <a:lnSpc>
                <a:spcPct val="80000"/>
              </a:lnSpc>
              <a:buFontTx/>
              <a:buNone/>
            </a:pPr>
            <a:r>
              <a:rPr lang="en-US" altLang="tr-TR" sz="2200">
                <a:latin typeface="Times New Roman" panose="02020603050405020304" pitchFamily="18" charset="0"/>
                <a:cs typeface="Times New Roman" panose="02020603050405020304" pitchFamily="18" charset="0"/>
              </a:rPr>
              <a:t>                        - pupils (size, equality, reaction to light) </a:t>
            </a:r>
          </a:p>
          <a:p>
            <a:pPr lvl="1" algn="l" rtl="0" eaLnBrk="1" hangingPunct="1">
              <a:lnSpc>
                <a:spcPct val="80000"/>
              </a:lnSpc>
              <a:buFontTx/>
              <a:buNone/>
            </a:pPr>
            <a:r>
              <a:rPr lang="en-US" altLang="tr-TR" sz="2200">
                <a:latin typeface="Times New Roman" panose="02020603050405020304" pitchFamily="18" charset="0"/>
                <a:cs typeface="Times New Roman" panose="02020603050405020304" pitchFamily="18" charset="0"/>
              </a:rPr>
              <a:t>             </a:t>
            </a:r>
            <a:r>
              <a:rPr lang="en-US" altLang="tr-TR" sz="2200"/>
              <a:t>☺</a:t>
            </a:r>
            <a:r>
              <a:rPr lang="en-US" altLang="tr-TR" sz="2200">
                <a:latin typeface="Times New Roman" panose="02020603050405020304" pitchFamily="18" charset="0"/>
                <a:cs typeface="Times New Roman" panose="02020603050405020304" pitchFamily="18" charset="0"/>
              </a:rPr>
              <a:t> cranial nerve function</a:t>
            </a:r>
          </a:p>
          <a:p>
            <a:pPr lvl="1" algn="l" rtl="0" eaLnBrk="1" hangingPunct="1">
              <a:lnSpc>
                <a:spcPct val="80000"/>
              </a:lnSpc>
              <a:buFontTx/>
              <a:buNone/>
            </a:pPr>
            <a:r>
              <a:rPr lang="en-US" altLang="tr-TR" sz="2200"/>
              <a:t>            ☺</a:t>
            </a:r>
            <a:r>
              <a:rPr lang="en-US" altLang="tr-TR" sz="2200">
                <a:latin typeface="Times New Roman" panose="02020603050405020304" pitchFamily="18" charset="0"/>
                <a:cs typeface="Times New Roman" panose="02020603050405020304" pitchFamily="18" charset="0"/>
              </a:rPr>
              <a:t> cerebellar function (balance and coordination)</a:t>
            </a:r>
          </a:p>
          <a:p>
            <a:pPr lvl="1" algn="l" rtl="0" eaLnBrk="1" hangingPunct="1">
              <a:lnSpc>
                <a:spcPct val="80000"/>
              </a:lnSpc>
              <a:buFontTx/>
              <a:buNone/>
            </a:pPr>
            <a:r>
              <a:rPr lang="en-US" altLang="tr-TR" sz="2200"/>
              <a:t>            ☺</a:t>
            </a:r>
            <a:r>
              <a:rPr lang="en-US" altLang="tr-TR" sz="2200">
                <a:latin typeface="Times New Roman" panose="02020603050405020304" pitchFamily="18" charset="0"/>
                <a:cs typeface="Times New Roman" panose="02020603050405020304" pitchFamily="18" charset="0"/>
              </a:rPr>
              <a:t> reflexes</a:t>
            </a:r>
          </a:p>
          <a:p>
            <a:pPr lvl="1" algn="l" rtl="0" eaLnBrk="1" hangingPunct="1">
              <a:lnSpc>
                <a:spcPct val="80000"/>
              </a:lnSpc>
              <a:buFontTx/>
              <a:buNone/>
            </a:pPr>
            <a:r>
              <a:rPr lang="en-US" altLang="tr-TR" sz="2200"/>
              <a:t>            ☺</a:t>
            </a:r>
            <a:r>
              <a:rPr lang="en-US" altLang="tr-TR" sz="2200">
                <a:latin typeface="Times New Roman" panose="02020603050405020304" pitchFamily="18" charset="0"/>
                <a:cs typeface="Times New Roman" panose="02020603050405020304" pitchFamily="18" charset="0"/>
              </a:rPr>
              <a:t> motor and sensory function</a:t>
            </a:r>
          </a:p>
          <a:p>
            <a:pPr lvl="1" algn="l" rtl="0" eaLnBrk="1" hangingPunct="1">
              <a:lnSpc>
                <a:spcPct val="80000"/>
              </a:lnSpc>
              <a:buFontTx/>
              <a:buBlip>
                <a:blip r:embed="rId2"/>
              </a:buBlip>
            </a:pPr>
            <a:r>
              <a:rPr lang="en-US" altLang="tr-TR" sz="2200">
                <a:latin typeface="Times New Roman" panose="02020603050405020304" pitchFamily="18" charset="0"/>
                <a:cs typeface="Times New Roman" panose="02020603050405020304" pitchFamily="18" charset="0"/>
              </a:rPr>
              <a:t> </a:t>
            </a:r>
            <a:r>
              <a:rPr lang="en-US" altLang="tr-TR" sz="2200">
                <a:solidFill>
                  <a:srgbClr val="FF9900"/>
                </a:solidFill>
                <a:latin typeface="Times New Roman" panose="02020603050405020304" pitchFamily="18" charset="0"/>
                <a:cs typeface="Times New Roman" panose="02020603050405020304" pitchFamily="18" charset="0"/>
              </a:rPr>
              <a:t>Glasgow Coma Scale</a:t>
            </a:r>
            <a:r>
              <a:rPr lang="en-US" altLang="tr-TR" sz="2200">
                <a:latin typeface="Times New Roman" panose="02020603050405020304" pitchFamily="18" charset="0"/>
                <a:cs typeface="Times New Roman" panose="02020603050405020304" pitchFamily="18" charset="0"/>
              </a:rPr>
              <a:t>, which is </a:t>
            </a:r>
            <a:r>
              <a:rPr lang="en-US" altLang="tr-TR" sz="2000">
                <a:latin typeface="Times New Roman" panose="02020603050405020304" pitchFamily="18" charset="0"/>
                <a:cs typeface="Times New Roman" panose="02020603050405020304" pitchFamily="18" charset="0"/>
              </a:rPr>
              <a:t>a tool for assessing a patient’s LOC. Scores range from 3 (deep coma) to 15 (normal)</a:t>
            </a:r>
            <a:r>
              <a:rPr lang="en-US" altLang="tr-TR" sz="2200">
                <a:latin typeface="Times New Roman" panose="02020603050405020304" pitchFamily="18" charset="0"/>
                <a:cs typeface="Times New Roman" panose="02020603050405020304" pitchFamily="18" charset="0"/>
              </a:rPr>
              <a:t> </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a:extLst>
              <a:ext uri="{FF2B5EF4-FFF2-40B4-BE49-F238E27FC236}">
                <a16:creationId xmlns:a16="http://schemas.microsoft.com/office/drawing/2014/main" id="{5FF59D8C-965C-3751-B97B-B62D58ED311C}"/>
              </a:ext>
            </a:extLst>
          </p:cNvPr>
          <p:cNvSpPr>
            <a:spLocks noGrp="1" noChangeArrowheads="1"/>
          </p:cNvSpPr>
          <p:nvPr>
            <p:ph type="title"/>
          </p:nvPr>
        </p:nvSpPr>
        <p:spPr>
          <a:xfrm>
            <a:off x="1981200" y="152400"/>
            <a:ext cx="8229600" cy="533400"/>
          </a:xfrm>
        </p:spPr>
        <p:txBody>
          <a:bodyPr/>
          <a:lstStyle/>
          <a:p>
            <a:pPr eaLnBrk="1" hangingPunct="1"/>
            <a:r>
              <a:rPr lang="en-US" altLang="tr-TR" sz="2800">
                <a:latin typeface="Times New Roman" panose="02020603050405020304" pitchFamily="18" charset="0"/>
                <a:cs typeface="Times New Roman" panose="02020603050405020304" pitchFamily="18" charset="0"/>
              </a:rPr>
              <a:t>Glasgow Coma Scale</a:t>
            </a:r>
          </a:p>
        </p:txBody>
      </p:sp>
      <p:sp>
        <p:nvSpPr>
          <p:cNvPr id="25602" name="Rectangle 3">
            <a:extLst>
              <a:ext uri="{FF2B5EF4-FFF2-40B4-BE49-F238E27FC236}">
                <a16:creationId xmlns:a16="http://schemas.microsoft.com/office/drawing/2014/main" id="{AAC75474-30F2-2D29-5F1C-A22E69976D04}"/>
              </a:ext>
            </a:extLst>
          </p:cNvPr>
          <p:cNvSpPr>
            <a:spLocks noGrp="1" noChangeArrowheads="1"/>
          </p:cNvSpPr>
          <p:nvPr>
            <p:ph type="body" idx="1"/>
          </p:nvPr>
        </p:nvSpPr>
        <p:spPr>
          <a:xfrm>
            <a:off x="1981200" y="762000"/>
            <a:ext cx="7924800" cy="5486400"/>
          </a:xfrm>
        </p:spPr>
        <p:txBody>
          <a:bodyPr>
            <a:normAutofit fontScale="92500" lnSpcReduction="20000"/>
          </a:bodyPr>
          <a:lstStyle/>
          <a:p>
            <a:pPr algn="l" rtl="0" eaLnBrk="1" hangingPunct="1">
              <a:lnSpc>
                <a:spcPct val="90000"/>
              </a:lnSpc>
              <a:buFontTx/>
              <a:buNone/>
            </a:pPr>
            <a:r>
              <a:rPr lang="en-US" altLang="tr-TR" sz="2200">
                <a:solidFill>
                  <a:srgbClr val="00B0F0"/>
                </a:solidFill>
                <a:latin typeface="Times New Roman" panose="02020603050405020304" pitchFamily="18" charset="0"/>
                <a:cs typeface="Times New Roman" panose="02020603050405020304" pitchFamily="18" charset="0"/>
              </a:rPr>
              <a:t>Eye opening response </a:t>
            </a:r>
            <a:r>
              <a:rPr lang="en-US" altLang="tr-TR" sz="2200">
                <a:latin typeface="Times New Roman" panose="02020603050405020304" pitchFamily="18" charset="0"/>
                <a:cs typeface="Times New Roman" panose="02020603050405020304" pitchFamily="18" charset="0"/>
              </a:rPr>
              <a:t>		Spontaneous 			</a:t>
            </a:r>
            <a:r>
              <a:rPr lang="en-US" altLang="tr-TR" sz="2200" b="1">
                <a:solidFill>
                  <a:srgbClr val="00B0F0"/>
                </a:solidFill>
                <a:latin typeface="Times New Roman" panose="02020603050405020304" pitchFamily="18" charset="0"/>
                <a:cs typeface="Times New Roman" panose="02020603050405020304" pitchFamily="18" charset="0"/>
              </a:rPr>
              <a:t>4</a:t>
            </a:r>
          </a:p>
          <a:p>
            <a:pPr algn="l" rtl="0" eaLnBrk="1" hangingPunct="1">
              <a:lnSpc>
                <a:spcPct val="90000"/>
              </a:lnSpc>
              <a:buFontTx/>
              <a:buNone/>
            </a:pPr>
            <a:r>
              <a:rPr lang="en-US" altLang="tr-TR" sz="2200">
                <a:latin typeface="Times New Roman" panose="02020603050405020304" pitchFamily="18" charset="0"/>
                <a:cs typeface="Times New Roman" panose="02020603050405020304" pitchFamily="18" charset="0"/>
              </a:rPr>
              <a:t>					To voice 			3</a:t>
            </a:r>
          </a:p>
          <a:p>
            <a:pPr algn="l" rtl="0" eaLnBrk="1" hangingPunct="1">
              <a:lnSpc>
                <a:spcPct val="90000"/>
              </a:lnSpc>
              <a:buFontTx/>
              <a:buNone/>
            </a:pPr>
            <a:r>
              <a:rPr lang="en-US" altLang="tr-TR" sz="2200">
                <a:latin typeface="Times New Roman" panose="02020603050405020304" pitchFamily="18" charset="0"/>
                <a:cs typeface="Times New Roman" panose="02020603050405020304" pitchFamily="18" charset="0"/>
              </a:rPr>
              <a:t>					To pain				2</a:t>
            </a:r>
          </a:p>
          <a:p>
            <a:pPr algn="l" rtl="0" eaLnBrk="1" hangingPunct="1">
              <a:lnSpc>
                <a:spcPct val="90000"/>
              </a:lnSpc>
              <a:buFontTx/>
              <a:buNone/>
            </a:pPr>
            <a:r>
              <a:rPr lang="en-US" altLang="tr-TR" sz="2200">
                <a:latin typeface="Times New Roman" panose="02020603050405020304" pitchFamily="18" charset="0"/>
                <a:cs typeface="Times New Roman" panose="02020603050405020304" pitchFamily="18" charset="0"/>
              </a:rPr>
              <a:t>					None 				</a:t>
            </a:r>
            <a:r>
              <a:rPr lang="en-US" altLang="tr-TR" sz="2200" u="sng">
                <a:latin typeface="Times New Roman" panose="02020603050405020304" pitchFamily="18" charset="0"/>
                <a:cs typeface="Times New Roman" panose="02020603050405020304" pitchFamily="18" charset="0"/>
              </a:rPr>
              <a:t>1</a:t>
            </a:r>
            <a:endParaRPr lang="ar-JO" altLang="tr-TR" sz="2200" u="sng">
              <a:latin typeface="Times New Roman" panose="02020603050405020304" pitchFamily="18" charset="0"/>
              <a:cs typeface="Times New Roman" panose="02020603050405020304" pitchFamily="18" charset="0"/>
            </a:endParaRPr>
          </a:p>
          <a:p>
            <a:pPr algn="l" rtl="0" eaLnBrk="1" hangingPunct="1">
              <a:lnSpc>
                <a:spcPct val="90000"/>
              </a:lnSpc>
              <a:buFontTx/>
              <a:buNone/>
            </a:pPr>
            <a:r>
              <a:rPr lang="en-US" altLang="tr-TR" sz="2200">
                <a:solidFill>
                  <a:srgbClr val="00B050"/>
                </a:solidFill>
                <a:latin typeface="Times New Roman" panose="02020603050405020304" pitchFamily="18" charset="0"/>
                <a:cs typeface="Times New Roman" panose="02020603050405020304" pitchFamily="18" charset="0"/>
              </a:rPr>
              <a:t>Best verbal response </a:t>
            </a:r>
            <a:r>
              <a:rPr lang="en-US" altLang="tr-TR" sz="2200">
                <a:latin typeface="Times New Roman" panose="02020603050405020304" pitchFamily="18" charset="0"/>
                <a:cs typeface="Times New Roman" panose="02020603050405020304" pitchFamily="18" charset="0"/>
              </a:rPr>
              <a:t>		Oriented 			</a:t>
            </a:r>
            <a:r>
              <a:rPr lang="en-US" altLang="tr-TR" sz="2200" b="1">
                <a:solidFill>
                  <a:srgbClr val="00B050"/>
                </a:solidFill>
                <a:latin typeface="Times New Roman" panose="02020603050405020304" pitchFamily="18" charset="0"/>
                <a:cs typeface="Times New Roman" panose="02020603050405020304" pitchFamily="18" charset="0"/>
              </a:rPr>
              <a:t>5</a:t>
            </a:r>
          </a:p>
          <a:p>
            <a:pPr algn="l" rtl="0" eaLnBrk="1" hangingPunct="1">
              <a:lnSpc>
                <a:spcPct val="90000"/>
              </a:lnSpc>
              <a:buFontTx/>
              <a:buNone/>
            </a:pPr>
            <a:r>
              <a:rPr lang="en-US" altLang="tr-TR" sz="2200">
                <a:latin typeface="Times New Roman" panose="02020603050405020304" pitchFamily="18" charset="0"/>
                <a:cs typeface="Times New Roman" panose="02020603050405020304" pitchFamily="18" charset="0"/>
              </a:rPr>
              <a:t>					Confused 			4</a:t>
            </a:r>
          </a:p>
          <a:p>
            <a:pPr algn="l" rtl="0" eaLnBrk="1" hangingPunct="1">
              <a:lnSpc>
                <a:spcPct val="90000"/>
              </a:lnSpc>
              <a:buFontTx/>
              <a:buNone/>
            </a:pPr>
            <a:r>
              <a:rPr lang="en-US" altLang="tr-TR" sz="2200">
                <a:latin typeface="Times New Roman" panose="02020603050405020304" pitchFamily="18" charset="0"/>
                <a:cs typeface="Times New Roman" panose="02020603050405020304" pitchFamily="18" charset="0"/>
              </a:rPr>
              <a:t>					Inappropriate words		3</a:t>
            </a:r>
          </a:p>
          <a:p>
            <a:pPr algn="l" rtl="0" eaLnBrk="1" hangingPunct="1">
              <a:lnSpc>
                <a:spcPct val="90000"/>
              </a:lnSpc>
              <a:buFontTx/>
              <a:buNone/>
            </a:pPr>
            <a:r>
              <a:rPr lang="en-US" altLang="tr-TR" sz="2200">
                <a:latin typeface="Times New Roman" panose="02020603050405020304" pitchFamily="18" charset="0"/>
                <a:cs typeface="Times New Roman" panose="02020603050405020304" pitchFamily="18" charset="0"/>
              </a:rPr>
              <a:t>					Incomprehensible sounds	2</a:t>
            </a:r>
          </a:p>
          <a:p>
            <a:pPr algn="l" rtl="0" eaLnBrk="1" hangingPunct="1">
              <a:lnSpc>
                <a:spcPct val="90000"/>
              </a:lnSpc>
              <a:buFontTx/>
              <a:buNone/>
            </a:pPr>
            <a:r>
              <a:rPr lang="en-US" altLang="tr-TR" sz="2200">
                <a:latin typeface="Times New Roman" panose="02020603050405020304" pitchFamily="18" charset="0"/>
                <a:cs typeface="Times New Roman" panose="02020603050405020304" pitchFamily="18" charset="0"/>
              </a:rPr>
              <a:t>					None 				</a:t>
            </a:r>
            <a:r>
              <a:rPr lang="en-US" altLang="tr-TR" sz="2200" u="sng">
                <a:latin typeface="Times New Roman" panose="02020603050405020304" pitchFamily="18" charset="0"/>
                <a:cs typeface="Times New Roman" panose="02020603050405020304" pitchFamily="18" charset="0"/>
              </a:rPr>
              <a:t>1</a:t>
            </a:r>
            <a:endParaRPr lang="ar-JO" altLang="tr-TR" sz="2200" u="sng">
              <a:latin typeface="Times New Roman" panose="02020603050405020304" pitchFamily="18" charset="0"/>
              <a:cs typeface="Times New Roman" panose="02020603050405020304" pitchFamily="18" charset="0"/>
            </a:endParaRPr>
          </a:p>
          <a:p>
            <a:pPr algn="l" rtl="0" eaLnBrk="1" hangingPunct="1">
              <a:lnSpc>
                <a:spcPct val="90000"/>
              </a:lnSpc>
              <a:buFontTx/>
              <a:buNone/>
            </a:pPr>
            <a:r>
              <a:rPr lang="en-US" altLang="tr-TR" sz="2200">
                <a:solidFill>
                  <a:srgbClr val="C00000"/>
                </a:solidFill>
                <a:latin typeface="Times New Roman" panose="02020603050405020304" pitchFamily="18" charset="0"/>
                <a:cs typeface="Times New Roman" panose="02020603050405020304" pitchFamily="18" charset="0"/>
              </a:rPr>
              <a:t>Best motor response </a:t>
            </a:r>
            <a:r>
              <a:rPr lang="en-US" altLang="tr-TR" sz="2200">
                <a:latin typeface="Times New Roman" panose="02020603050405020304" pitchFamily="18" charset="0"/>
                <a:cs typeface="Times New Roman" panose="02020603050405020304" pitchFamily="18" charset="0"/>
              </a:rPr>
              <a:t>		Obeys command		</a:t>
            </a:r>
            <a:r>
              <a:rPr lang="en-US" altLang="tr-TR" sz="2200" b="1">
                <a:solidFill>
                  <a:srgbClr val="C00000"/>
                </a:solidFill>
                <a:latin typeface="Times New Roman" panose="02020603050405020304" pitchFamily="18" charset="0"/>
                <a:cs typeface="Times New Roman" panose="02020603050405020304" pitchFamily="18" charset="0"/>
              </a:rPr>
              <a:t>6</a:t>
            </a:r>
          </a:p>
          <a:p>
            <a:pPr algn="l" rtl="0" eaLnBrk="1" hangingPunct="1">
              <a:lnSpc>
                <a:spcPct val="90000"/>
              </a:lnSpc>
              <a:buFontTx/>
              <a:buNone/>
            </a:pPr>
            <a:r>
              <a:rPr lang="en-US" altLang="tr-TR" sz="2200">
                <a:latin typeface="Times New Roman" panose="02020603050405020304" pitchFamily="18" charset="0"/>
                <a:cs typeface="Times New Roman" panose="02020603050405020304" pitchFamily="18" charset="0"/>
              </a:rPr>
              <a:t>					Localizes pain 			5</a:t>
            </a:r>
          </a:p>
          <a:p>
            <a:pPr algn="l" rtl="0" eaLnBrk="1" hangingPunct="1">
              <a:lnSpc>
                <a:spcPct val="90000"/>
              </a:lnSpc>
              <a:buFontTx/>
              <a:buNone/>
            </a:pPr>
            <a:r>
              <a:rPr lang="en-US" altLang="tr-TR" sz="2200">
                <a:latin typeface="Times New Roman" panose="02020603050405020304" pitchFamily="18" charset="0"/>
                <a:cs typeface="Times New Roman" panose="02020603050405020304" pitchFamily="18" charset="0"/>
              </a:rPr>
              <a:t>					Withdraws 			4</a:t>
            </a:r>
          </a:p>
          <a:p>
            <a:pPr algn="l" rtl="0" eaLnBrk="1" hangingPunct="1">
              <a:lnSpc>
                <a:spcPct val="90000"/>
              </a:lnSpc>
              <a:buFontTx/>
              <a:buNone/>
            </a:pPr>
            <a:r>
              <a:rPr lang="en-US" altLang="tr-TR" sz="2200">
                <a:latin typeface="Times New Roman" panose="02020603050405020304" pitchFamily="18" charset="0"/>
                <a:cs typeface="Times New Roman" panose="02020603050405020304" pitchFamily="18" charset="0"/>
              </a:rPr>
              <a:t>					Flexion (</a:t>
            </a:r>
            <a:r>
              <a:rPr lang="en-US" altLang="tr-TR" sz="2200">
                <a:solidFill>
                  <a:srgbClr val="231F20"/>
                </a:solidFill>
                <a:latin typeface="Times New Roman" panose="02020603050405020304" pitchFamily="18" charset="0"/>
                <a:cs typeface="Times New Roman" panose="02020603050405020304" pitchFamily="18" charset="0"/>
              </a:rPr>
              <a:t>decorticate)</a:t>
            </a:r>
            <a:r>
              <a:rPr lang="en-US" altLang="tr-TR" sz="2200">
                <a:latin typeface="Times New Roman" panose="02020603050405020304" pitchFamily="18" charset="0"/>
                <a:cs typeface="Times New Roman" panose="02020603050405020304" pitchFamily="18" charset="0"/>
              </a:rPr>
              <a:t>		3</a:t>
            </a:r>
          </a:p>
          <a:p>
            <a:pPr algn="l" rtl="0" eaLnBrk="1" hangingPunct="1">
              <a:lnSpc>
                <a:spcPct val="90000"/>
              </a:lnSpc>
              <a:buFontTx/>
              <a:buNone/>
            </a:pPr>
            <a:r>
              <a:rPr lang="en-US" altLang="tr-TR" sz="2200">
                <a:latin typeface="Times New Roman" panose="02020603050405020304" pitchFamily="18" charset="0"/>
                <a:cs typeface="Times New Roman" panose="02020603050405020304" pitchFamily="18" charset="0"/>
              </a:rPr>
              <a:t>					Extension (decerebrate)		2</a:t>
            </a:r>
          </a:p>
          <a:p>
            <a:pPr algn="l" rtl="0" eaLnBrk="1" hangingPunct="1">
              <a:lnSpc>
                <a:spcPct val="90000"/>
              </a:lnSpc>
              <a:buFontTx/>
              <a:buNone/>
            </a:pPr>
            <a:r>
              <a:rPr lang="en-US" altLang="tr-TR" sz="2200">
                <a:latin typeface="Times New Roman" panose="02020603050405020304" pitchFamily="18" charset="0"/>
                <a:cs typeface="Times New Roman" panose="02020603050405020304" pitchFamily="18" charset="0"/>
              </a:rPr>
              <a:t>					None 				</a:t>
            </a:r>
            <a:r>
              <a:rPr lang="en-US" altLang="tr-TR" sz="2200" u="sng">
                <a:latin typeface="Times New Roman" panose="02020603050405020304" pitchFamily="18" charset="0"/>
                <a:cs typeface="Times New Roman" panose="02020603050405020304" pitchFamily="18" charset="0"/>
              </a:rPr>
              <a:t>1</a:t>
            </a:r>
            <a:endParaRPr lang="ar-JO" altLang="tr-TR" sz="2200" u="sng">
              <a:latin typeface="Times New Roman" panose="02020603050405020304" pitchFamily="18" charset="0"/>
              <a:cs typeface="Times New Roman" panose="02020603050405020304" pitchFamily="18" charset="0"/>
            </a:endParaRPr>
          </a:p>
          <a:p>
            <a:pPr algn="l" rtl="0" eaLnBrk="1" hangingPunct="1">
              <a:lnSpc>
                <a:spcPct val="90000"/>
              </a:lnSpc>
              <a:buFontTx/>
              <a:buNone/>
            </a:pPr>
            <a:r>
              <a:rPr lang="en-US" altLang="tr-TR" sz="2200">
                <a:latin typeface="Times New Roman" panose="02020603050405020304" pitchFamily="18" charset="0"/>
                <a:cs typeface="Times New Roman" panose="02020603050405020304" pitchFamily="18" charset="0"/>
              </a:rPr>
              <a:t>Total 							3 to 15</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a:extLst>
              <a:ext uri="{FF2B5EF4-FFF2-40B4-BE49-F238E27FC236}">
                <a16:creationId xmlns:a16="http://schemas.microsoft.com/office/drawing/2014/main" id="{17BC5D01-50B1-EF00-CF17-AB44CEE4AC06}"/>
              </a:ext>
            </a:extLst>
          </p:cNvPr>
          <p:cNvSpPr>
            <a:spLocks noGrp="1" noChangeArrowheads="1"/>
          </p:cNvSpPr>
          <p:nvPr>
            <p:ph type="title"/>
          </p:nvPr>
        </p:nvSpPr>
        <p:spPr>
          <a:xfrm>
            <a:off x="1981200" y="274638"/>
            <a:ext cx="8229600" cy="792162"/>
          </a:xfrm>
        </p:spPr>
        <p:txBody>
          <a:bodyPr/>
          <a:lstStyle/>
          <a:p>
            <a:pPr eaLnBrk="1" hangingPunct="1"/>
            <a:r>
              <a:rPr lang="en-US" altLang="tr-TR" sz="2800">
                <a:latin typeface="Times New Roman" panose="02020603050405020304" pitchFamily="18" charset="0"/>
                <a:cs typeface="Times New Roman" panose="02020603050405020304" pitchFamily="18" charset="0"/>
              </a:rPr>
              <a:t>Assessment and Diagnostic Findings</a:t>
            </a:r>
          </a:p>
        </p:txBody>
      </p:sp>
      <p:sp>
        <p:nvSpPr>
          <p:cNvPr id="26626" name="Rectangle 3">
            <a:extLst>
              <a:ext uri="{FF2B5EF4-FFF2-40B4-BE49-F238E27FC236}">
                <a16:creationId xmlns:a16="http://schemas.microsoft.com/office/drawing/2014/main" id="{B7365C7C-A617-877D-2F12-FC1AF8F8602D}"/>
              </a:ext>
            </a:extLst>
          </p:cNvPr>
          <p:cNvSpPr>
            <a:spLocks noGrp="1" noChangeArrowheads="1"/>
          </p:cNvSpPr>
          <p:nvPr>
            <p:ph type="body" idx="1"/>
          </p:nvPr>
        </p:nvSpPr>
        <p:spPr>
          <a:xfrm>
            <a:off x="1981200" y="1143001"/>
            <a:ext cx="8229600" cy="4983163"/>
          </a:xfrm>
        </p:spPr>
        <p:txBody>
          <a:bodyPr/>
          <a:lstStyle/>
          <a:p>
            <a:pPr algn="just" rtl="0" eaLnBrk="1" hangingPunct="1">
              <a:lnSpc>
                <a:spcPct val="90000"/>
              </a:lnSpc>
            </a:pPr>
            <a:r>
              <a:rPr lang="en-US" altLang="tr-TR" sz="2400">
                <a:latin typeface="Times New Roman" panose="02020603050405020304" pitchFamily="18" charset="0"/>
                <a:cs typeface="Times New Roman" panose="02020603050405020304" pitchFamily="18" charset="0"/>
              </a:rPr>
              <a:t>The patient may undergo </a:t>
            </a:r>
            <a:r>
              <a:rPr lang="en-US" altLang="tr-TR" sz="2400">
                <a:solidFill>
                  <a:srgbClr val="CC3399"/>
                </a:solidFill>
                <a:latin typeface="Times New Roman" panose="02020603050405020304" pitchFamily="18" charset="0"/>
                <a:cs typeface="Times New Roman" panose="02020603050405020304" pitchFamily="18" charset="0"/>
              </a:rPr>
              <a:t>cerebral angiography</a:t>
            </a:r>
            <a:r>
              <a:rPr lang="en-US" altLang="tr-TR" sz="2400">
                <a:latin typeface="Times New Roman" panose="02020603050405020304" pitchFamily="18" charset="0"/>
                <a:cs typeface="Times New Roman" panose="02020603050405020304" pitchFamily="18" charset="0"/>
              </a:rPr>
              <a:t>, computed tomography (</a:t>
            </a:r>
            <a:r>
              <a:rPr lang="en-US" altLang="tr-TR" sz="2400">
                <a:solidFill>
                  <a:srgbClr val="CC3399"/>
                </a:solidFill>
                <a:latin typeface="Times New Roman" panose="02020603050405020304" pitchFamily="18" charset="0"/>
                <a:cs typeface="Times New Roman" panose="02020603050405020304" pitchFamily="18" charset="0"/>
              </a:rPr>
              <a:t>CT</a:t>
            </a:r>
            <a:r>
              <a:rPr lang="en-US" altLang="tr-TR" sz="2400">
                <a:latin typeface="Times New Roman" panose="02020603050405020304" pitchFamily="18" charset="0"/>
                <a:cs typeface="Times New Roman" panose="02020603050405020304" pitchFamily="18" charset="0"/>
              </a:rPr>
              <a:t>) scanning, or magnetic resonance imaging (</a:t>
            </a:r>
            <a:r>
              <a:rPr lang="en-US" altLang="tr-TR" sz="2400">
                <a:solidFill>
                  <a:srgbClr val="CC3399"/>
                </a:solidFill>
                <a:latin typeface="Times New Roman" panose="02020603050405020304" pitchFamily="18" charset="0"/>
                <a:cs typeface="Times New Roman" panose="02020603050405020304" pitchFamily="18" charset="0"/>
              </a:rPr>
              <a:t>MRI</a:t>
            </a:r>
            <a:r>
              <a:rPr lang="en-US" altLang="tr-TR" sz="2400">
                <a:latin typeface="Times New Roman" panose="02020603050405020304" pitchFamily="18" charset="0"/>
                <a:cs typeface="Times New Roman" panose="02020603050405020304" pitchFamily="18" charset="0"/>
              </a:rPr>
              <a:t>).</a:t>
            </a:r>
          </a:p>
          <a:p>
            <a:pPr algn="just" rtl="0" eaLnBrk="1" hangingPunct="1">
              <a:lnSpc>
                <a:spcPct val="90000"/>
              </a:lnSpc>
              <a:buFontTx/>
              <a:buNone/>
            </a:pPr>
            <a:endParaRPr lang="en-US" altLang="tr-TR" sz="2400">
              <a:latin typeface="Times New Roman" panose="02020603050405020304" pitchFamily="18" charset="0"/>
              <a:cs typeface="Times New Roman" panose="02020603050405020304" pitchFamily="18" charset="0"/>
            </a:endParaRPr>
          </a:p>
          <a:p>
            <a:pPr algn="just" rtl="0" eaLnBrk="1" hangingPunct="1">
              <a:lnSpc>
                <a:spcPct val="90000"/>
              </a:lnSpc>
            </a:pPr>
            <a:r>
              <a:rPr lang="en-US" altLang="tr-TR" sz="2400">
                <a:solidFill>
                  <a:srgbClr val="CC3399"/>
                </a:solidFill>
                <a:latin typeface="Times New Roman" panose="02020603050405020304" pitchFamily="18" charset="0"/>
                <a:cs typeface="Times New Roman" panose="02020603050405020304" pitchFamily="18" charset="0"/>
              </a:rPr>
              <a:t>Transcranial Doppler </a:t>
            </a:r>
            <a:r>
              <a:rPr lang="en-US" altLang="tr-TR" sz="2400">
                <a:latin typeface="Times New Roman" panose="02020603050405020304" pitchFamily="18" charset="0"/>
                <a:cs typeface="Times New Roman" panose="02020603050405020304" pitchFamily="18" charset="0"/>
              </a:rPr>
              <a:t>studies provide information about cerebral blood flow. The patient with increased ICP may also undergo </a:t>
            </a:r>
            <a:r>
              <a:rPr lang="en-US" altLang="tr-TR" sz="2400">
                <a:solidFill>
                  <a:srgbClr val="CC3399"/>
                </a:solidFill>
                <a:latin typeface="Times New Roman" panose="02020603050405020304" pitchFamily="18" charset="0"/>
                <a:cs typeface="Times New Roman" panose="02020603050405020304" pitchFamily="18" charset="0"/>
              </a:rPr>
              <a:t>electrophysiological</a:t>
            </a:r>
            <a:r>
              <a:rPr lang="en-US" altLang="tr-TR" sz="2400">
                <a:latin typeface="Times New Roman" panose="02020603050405020304" pitchFamily="18" charset="0"/>
                <a:cs typeface="Times New Roman" panose="02020603050405020304" pitchFamily="18" charset="0"/>
              </a:rPr>
              <a:t> monitoring to monitor the pressure (next slide).</a:t>
            </a:r>
          </a:p>
          <a:p>
            <a:pPr algn="just" rtl="0" eaLnBrk="1" hangingPunct="1">
              <a:lnSpc>
                <a:spcPct val="90000"/>
              </a:lnSpc>
              <a:buFontTx/>
              <a:buNone/>
            </a:pPr>
            <a:r>
              <a:rPr lang="en-US" altLang="tr-TR" sz="2400">
                <a:latin typeface="Times New Roman" panose="02020603050405020304" pitchFamily="18" charset="0"/>
                <a:cs typeface="Times New Roman" panose="02020603050405020304" pitchFamily="18" charset="0"/>
              </a:rPr>
              <a:t> </a:t>
            </a:r>
          </a:p>
          <a:p>
            <a:pPr algn="just" rtl="0" eaLnBrk="1" hangingPunct="1">
              <a:lnSpc>
                <a:spcPct val="90000"/>
              </a:lnSpc>
            </a:pPr>
            <a:r>
              <a:rPr lang="en-US" altLang="tr-TR" sz="2400" i="1" u="sng">
                <a:solidFill>
                  <a:srgbClr val="FF0000"/>
                </a:solidFill>
                <a:latin typeface="Times New Roman" panose="02020603050405020304" pitchFamily="18" charset="0"/>
                <a:cs typeface="Times New Roman" panose="02020603050405020304" pitchFamily="18" charset="0"/>
              </a:rPr>
              <a:t>Lumbar puncture </a:t>
            </a:r>
            <a:r>
              <a:rPr lang="en-US" altLang="tr-TR" sz="2400">
                <a:latin typeface="Times New Roman" panose="02020603050405020304" pitchFamily="18" charset="0"/>
                <a:cs typeface="Times New Roman" panose="02020603050405020304" pitchFamily="18" charset="0"/>
              </a:rPr>
              <a:t>is avoided in patients with increased ICP because the sudden release of pressure can cause the brain to herniate.</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a:extLst>
              <a:ext uri="{FF2B5EF4-FFF2-40B4-BE49-F238E27FC236}">
                <a16:creationId xmlns:a16="http://schemas.microsoft.com/office/drawing/2014/main" id="{3D1C1B3D-5EF8-0AC7-E1F1-443E4E8FD0EE}"/>
              </a:ext>
            </a:extLst>
          </p:cNvPr>
          <p:cNvSpPr>
            <a:spLocks noGrp="1" noChangeArrowheads="1"/>
          </p:cNvSpPr>
          <p:nvPr>
            <p:ph type="title"/>
          </p:nvPr>
        </p:nvSpPr>
        <p:spPr>
          <a:xfrm>
            <a:off x="1981200" y="274638"/>
            <a:ext cx="8229600" cy="1020762"/>
          </a:xfrm>
        </p:spPr>
        <p:txBody>
          <a:bodyPr/>
          <a:lstStyle/>
          <a:p>
            <a:pPr rtl="0" eaLnBrk="1" hangingPunct="1"/>
            <a:r>
              <a:rPr lang="en-US" altLang="tr-TR" sz="2800">
                <a:latin typeface="Times New Roman" panose="02020603050405020304" pitchFamily="18" charset="0"/>
                <a:cs typeface="Times New Roman" panose="02020603050405020304" pitchFamily="18" charset="0"/>
              </a:rPr>
              <a:t>Medical Management</a:t>
            </a:r>
          </a:p>
        </p:txBody>
      </p:sp>
      <p:sp>
        <p:nvSpPr>
          <p:cNvPr id="27650" name="Rectangle 3">
            <a:extLst>
              <a:ext uri="{FF2B5EF4-FFF2-40B4-BE49-F238E27FC236}">
                <a16:creationId xmlns:a16="http://schemas.microsoft.com/office/drawing/2014/main" id="{A9D4C91B-6CE4-E8D3-D888-0348F4308C4F}"/>
              </a:ext>
            </a:extLst>
          </p:cNvPr>
          <p:cNvSpPr>
            <a:spLocks noGrp="1" noChangeArrowheads="1"/>
          </p:cNvSpPr>
          <p:nvPr>
            <p:ph type="body" idx="1"/>
          </p:nvPr>
        </p:nvSpPr>
        <p:spPr/>
        <p:txBody>
          <a:bodyPr>
            <a:normAutofit lnSpcReduction="10000"/>
          </a:bodyPr>
          <a:lstStyle/>
          <a:p>
            <a:pPr algn="l" rtl="0" eaLnBrk="1" hangingPunct="1"/>
            <a:r>
              <a:rPr lang="en-US" altLang="tr-TR" sz="2400">
                <a:solidFill>
                  <a:srgbClr val="0000FF"/>
                </a:solidFill>
                <a:latin typeface="Times New Roman" panose="02020603050405020304" pitchFamily="18" charset="0"/>
                <a:cs typeface="Times New Roman" panose="02020603050405020304" pitchFamily="18" charset="0"/>
              </a:rPr>
              <a:t>Increased ICP is a true emergency and must be treated immediately through</a:t>
            </a:r>
            <a:r>
              <a:rPr lang="en-US" altLang="tr-TR" sz="2400">
                <a:latin typeface="Times New Roman" panose="02020603050405020304" pitchFamily="18" charset="0"/>
                <a:cs typeface="Times New Roman" panose="02020603050405020304" pitchFamily="18" charset="0"/>
              </a:rPr>
              <a:t>:</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1- </a:t>
            </a:r>
            <a:r>
              <a:rPr lang="en-US" altLang="tr-TR" sz="2400" i="1">
                <a:solidFill>
                  <a:srgbClr val="CC3399"/>
                </a:solidFill>
                <a:latin typeface="Times New Roman" panose="02020603050405020304" pitchFamily="18" charset="0"/>
                <a:cs typeface="Times New Roman" panose="02020603050405020304" pitchFamily="18" charset="0"/>
              </a:rPr>
              <a:t>Invasive monitoring of ICP to </a:t>
            </a:r>
            <a:r>
              <a:rPr lang="en-US" altLang="tr-TR" sz="2400">
                <a:solidFill>
                  <a:srgbClr val="CC3399"/>
                </a:solidFill>
                <a:latin typeface="Times New Roman" panose="02020603050405020304" pitchFamily="18" charset="0"/>
                <a:cs typeface="Times New Roman" panose="02020603050405020304" pitchFamily="18" charset="0"/>
              </a:rPr>
              <a:t>:</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          </a:t>
            </a:r>
            <a:r>
              <a:rPr lang="en-US" altLang="tr-TR" sz="2400"/>
              <a:t>►</a:t>
            </a:r>
            <a:r>
              <a:rPr lang="en-US" altLang="tr-TR" sz="2400">
                <a:latin typeface="Times New Roman" panose="02020603050405020304" pitchFamily="18" charset="0"/>
                <a:cs typeface="Times New Roman" panose="02020603050405020304" pitchFamily="18" charset="0"/>
              </a:rPr>
              <a:t> early identifying increased pressure</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          </a:t>
            </a:r>
            <a:r>
              <a:rPr lang="en-US" altLang="tr-TR" sz="2400"/>
              <a:t>►</a:t>
            </a:r>
            <a:r>
              <a:rPr lang="en-US" altLang="tr-TR" sz="2400">
                <a:latin typeface="Times New Roman" panose="02020603050405020304" pitchFamily="18" charset="0"/>
                <a:cs typeface="Times New Roman" panose="02020603050405020304" pitchFamily="18" charset="0"/>
              </a:rPr>
              <a:t> quantify the degree of elevation</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          </a:t>
            </a:r>
            <a:r>
              <a:rPr lang="en-US" altLang="tr-TR" sz="2400"/>
              <a:t>► </a:t>
            </a:r>
            <a:r>
              <a:rPr lang="en-US" altLang="tr-TR" sz="2400">
                <a:latin typeface="Times New Roman" panose="02020603050405020304" pitchFamily="18" charset="0"/>
                <a:cs typeface="Times New Roman" panose="02020603050405020304" pitchFamily="18" charset="0"/>
              </a:rPr>
              <a:t>initiate appropriate treatment</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          </a:t>
            </a:r>
            <a:r>
              <a:rPr lang="en-US" altLang="tr-TR" sz="2400"/>
              <a:t>► </a:t>
            </a:r>
            <a:r>
              <a:rPr lang="en-US" altLang="tr-TR" sz="2400">
                <a:latin typeface="Times New Roman" panose="02020603050405020304" pitchFamily="18" charset="0"/>
                <a:cs typeface="Times New Roman" panose="02020603050405020304" pitchFamily="18" charset="0"/>
              </a:rPr>
              <a:t>provide access to CSF for sampling and drainage</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          </a:t>
            </a:r>
            <a:r>
              <a:rPr lang="en-US" altLang="tr-TR" sz="2400"/>
              <a:t>► </a:t>
            </a:r>
            <a:r>
              <a:rPr lang="en-US" altLang="tr-TR" sz="2400">
                <a:latin typeface="Times New Roman" panose="02020603050405020304" pitchFamily="18" charset="0"/>
                <a:cs typeface="Times New Roman" panose="02020603050405020304" pitchFamily="18" charset="0"/>
              </a:rPr>
              <a:t>evaluate the effectiveness of treatment</a:t>
            </a:r>
          </a:p>
          <a:p>
            <a:pPr lvl="1" algn="l" rtl="0" eaLnBrk="1" hangingPunct="1">
              <a:buFontTx/>
              <a:buNone/>
            </a:pPr>
            <a:endParaRPr lang="en-US" altLang="tr-TR" sz="220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4">
            <a:extLst>
              <a:ext uri="{FF2B5EF4-FFF2-40B4-BE49-F238E27FC236}">
                <a16:creationId xmlns:a16="http://schemas.microsoft.com/office/drawing/2014/main" id="{AC09B771-64FB-0919-8A27-2ABE652855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228600"/>
            <a:ext cx="68580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4" name="Rectangle 5">
            <a:extLst>
              <a:ext uri="{FF2B5EF4-FFF2-40B4-BE49-F238E27FC236}">
                <a16:creationId xmlns:a16="http://schemas.microsoft.com/office/drawing/2014/main" id="{80739B0A-4E4D-8E5D-F407-A7A7C02B9260}"/>
              </a:ext>
            </a:extLst>
          </p:cNvPr>
          <p:cNvSpPr>
            <a:spLocks noChangeArrowheads="1"/>
          </p:cNvSpPr>
          <p:nvPr/>
        </p:nvSpPr>
        <p:spPr bwMode="auto">
          <a:xfrm>
            <a:off x="1981200" y="5410201"/>
            <a:ext cx="8382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l" rtl="0" eaLnBrk="1" hangingPunct="1">
              <a:spcBef>
                <a:spcPct val="0"/>
              </a:spcBef>
              <a:buFontTx/>
              <a:buNone/>
            </a:pPr>
            <a:r>
              <a:rPr lang="en-US" altLang="tr-TR" sz="2000">
                <a:latin typeface="Times New Roman" panose="02020603050405020304" pitchFamily="18" charset="0"/>
                <a:cs typeface="Times New Roman" panose="02020603050405020304" pitchFamily="18" charset="0"/>
              </a:rPr>
              <a:t>Intracranial pressure monitoring is performed by inserting a catheter into the head with a sensing device to monitor the pressure around the brain.</a:t>
            </a:r>
            <a:r>
              <a:rPr lang="ar-SA" altLang="tr-TR" sz="2000">
                <a:latin typeface="Times New Roman" panose="02020603050405020304" pitchFamily="18" charset="0"/>
                <a:cs typeface="Times New Roman" panose="02020603050405020304" pitchFamily="18" charset="0"/>
              </a:rPr>
              <a:t> </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عنوان 1">
            <a:extLst>
              <a:ext uri="{FF2B5EF4-FFF2-40B4-BE49-F238E27FC236}">
                <a16:creationId xmlns:a16="http://schemas.microsoft.com/office/drawing/2014/main" id="{3DC19D4E-1E46-C515-760B-D7C49935E134}"/>
              </a:ext>
            </a:extLst>
          </p:cNvPr>
          <p:cNvSpPr>
            <a:spLocks noGrp="1" noChangeArrowheads="1"/>
          </p:cNvSpPr>
          <p:nvPr>
            <p:ph type="title"/>
          </p:nvPr>
        </p:nvSpPr>
        <p:spPr/>
        <p:txBody>
          <a:bodyPr/>
          <a:lstStyle/>
          <a:p>
            <a:r>
              <a:rPr lang="en-US" altLang="tr-TR" sz="3200">
                <a:latin typeface="Times New Roman" panose="02020603050405020304" pitchFamily="18" charset="0"/>
                <a:cs typeface="Times New Roman" panose="02020603050405020304" pitchFamily="18" charset="0"/>
              </a:rPr>
              <a:t>Medical Management</a:t>
            </a:r>
            <a:endParaRPr lang="fa-IR" altLang="tr-TR" sz="3200"/>
          </a:p>
        </p:txBody>
      </p:sp>
      <p:sp>
        <p:nvSpPr>
          <p:cNvPr id="29698" name="نگهدارنده مکان محتوا 2">
            <a:extLst>
              <a:ext uri="{FF2B5EF4-FFF2-40B4-BE49-F238E27FC236}">
                <a16:creationId xmlns:a16="http://schemas.microsoft.com/office/drawing/2014/main" id="{582ED96B-7C31-74EE-6E4C-6CA70B654B42}"/>
              </a:ext>
            </a:extLst>
          </p:cNvPr>
          <p:cNvSpPr>
            <a:spLocks noGrp="1" noChangeArrowheads="1"/>
          </p:cNvSpPr>
          <p:nvPr>
            <p:ph idx="1"/>
          </p:nvPr>
        </p:nvSpPr>
        <p:spPr>
          <a:xfrm>
            <a:off x="1981200" y="1600201"/>
            <a:ext cx="8382000" cy="4525963"/>
          </a:xfrm>
        </p:spPr>
        <p:txBody>
          <a:bodyPr/>
          <a:lstStyle/>
          <a:p>
            <a:pPr marL="342900" lvl="1" indent="-342900">
              <a:buNone/>
            </a:pPr>
            <a:r>
              <a:rPr lang="en-US" altLang="tr-TR" sz="2400">
                <a:latin typeface="Times New Roman" panose="02020603050405020304" pitchFamily="18" charset="0"/>
                <a:cs typeface="Times New Roman" panose="02020603050405020304" pitchFamily="18" charset="0"/>
              </a:rPr>
              <a:t>        2- </a:t>
            </a:r>
            <a:r>
              <a:rPr lang="en-US" altLang="tr-TR" sz="2400" i="1">
                <a:solidFill>
                  <a:srgbClr val="CC3399"/>
                </a:solidFill>
                <a:latin typeface="Times New Roman" panose="02020603050405020304" pitchFamily="18" charset="0"/>
                <a:cs typeface="Times New Roman" panose="02020603050405020304" pitchFamily="18" charset="0"/>
              </a:rPr>
              <a:t>Decreasing cerebral edema</a:t>
            </a:r>
            <a:r>
              <a:rPr lang="en-US" altLang="tr-TR" sz="2400">
                <a:latin typeface="Times New Roman" panose="02020603050405020304" pitchFamily="18" charset="0"/>
                <a:cs typeface="Times New Roman" panose="02020603050405020304" pitchFamily="18" charset="0"/>
              </a:rPr>
              <a:t>: </a:t>
            </a:r>
          </a:p>
          <a:p>
            <a:pPr marL="342900" lvl="1" indent="-342900">
              <a:buNone/>
            </a:pPr>
            <a:r>
              <a:rPr lang="en-US" altLang="tr-TR" sz="2400">
                <a:latin typeface="Times New Roman" panose="02020603050405020304" pitchFamily="18" charset="0"/>
                <a:cs typeface="Times New Roman" panose="02020603050405020304" pitchFamily="18" charset="0"/>
              </a:rPr>
              <a:t>               </a:t>
            </a:r>
            <a:r>
              <a:rPr lang="en-US" altLang="tr-TR" sz="2400"/>
              <a:t>►</a:t>
            </a:r>
            <a:r>
              <a:rPr lang="en-US" altLang="tr-TR" sz="2400">
                <a:latin typeface="Times New Roman" panose="02020603050405020304" pitchFamily="18" charset="0"/>
                <a:cs typeface="Times New Roman" panose="02020603050405020304" pitchFamily="18" charset="0"/>
              </a:rPr>
              <a:t> Osmotic diuretics (mannitol)          </a:t>
            </a:r>
          </a:p>
          <a:p>
            <a:pPr marL="342900" lvl="1" indent="-342900">
              <a:buNone/>
            </a:pPr>
            <a:r>
              <a:rPr lang="en-US" altLang="tr-TR" sz="2400">
                <a:latin typeface="Times New Roman" panose="02020603050405020304" pitchFamily="18" charset="0"/>
                <a:cs typeface="Times New Roman" panose="02020603050405020304" pitchFamily="18" charset="0"/>
              </a:rPr>
              <a:t>               </a:t>
            </a:r>
            <a:r>
              <a:rPr lang="en-US" altLang="tr-TR" sz="2400"/>
              <a:t>► </a:t>
            </a:r>
            <a:r>
              <a:rPr lang="en-US" altLang="tr-TR" sz="2400">
                <a:latin typeface="Times New Roman" panose="02020603050405020304" pitchFamily="18" charset="0"/>
                <a:cs typeface="Times New Roman" panose="02020603050405020304" pitchFamily="18" charset="0"/>
              </a:rPr>
              <a:t>Corticosteroids (e.g. dexamethasone) in brain tumor</a:t>
            </a:r>
          </a:p>
          <a:p>
            <a:pPr marL="342900" lvl="1" indent="-342900">
              <a:buNone/>
            </a:pPr>
            <a:r>
              <a:rPr lang="en-US" altLang="tr-TR" sz="2400">
                <a:latin typeface="Times New Roman" panose="02020603050405020304" pitchFamily="18" charset="0"/>
                <a:cs typeface="Times New Roman" panose="02020603050405020304" pitchFamily="18" charset="0"/>
              </a:rPr>
              <a:t>        </a:t>
            </a:r>
          </a:p>
          <a:p>
            <a:pPr marL="342900" lvl="1" indent="-342900">
              <a:buNone/>
            </a:pPr>
            <a:r>
              <a:rPr lang="en-US" altLang="tr-TR" sz="2400">
                <a:latin typeface="Times New Roman" panose="02020603050405020304" pitchFamily="18" charset="0"/>
                <a:cs typeface="Times New Roman" panose="02020603050405020304" pitchFamily="18" charset="0"/>
              </a:rPr>
              <a:t>         3-</a:t>
            </a:r>
            <a:r>
              <a:rPr lang="en-US" altLang="tr-TR">
                <a:latin typeface="Times New Roman" panose="02020603050405020304" pitchFamily="18" charset="0"/>
                <a:cs typeface="Times New Roman" panose="02020603050405020304" pitchFamily="18" charset="0"/>
              </a:rPr>
              <a:t> </a:t>
            </a:r>
            <a:r>
              <a:rPr lang="en-US" altLang="tr-TR" sz="2400" i="1">
                <a:solidFill>
                  <a:srgbClr val="CC3399"/>
                </a:solidFill>
                <a:latin typeface="Times New Roman" panose="02020603050405020304" pitchFamily="18" charset="0"/>
                <a:cs typeface="Times New Roman" panose="02020603050405020304" pitchFamily="18" charset="0"/>
              </a:rPr>
              <a:t>Maintaining cerebral perfusion</a:t>
            </a:r>
            <a:r>
              <a:rPr lang="en-US" altLang="tr-TR" sz="2400">
                <a:solidFill>
                  <a:srgbClr val="CC3399"/>
                </a:solidFill>
                <a:latin typeface="Times New Roman" panose="02020603050405020304" pitchFamily="18" charset="0"/>
                <a:cs typeface="Times New Roman" panose="02020603050405020304" pitchFamily="18" charset="0"/>
              </a:rPr>
              <a:t>:(&gt;70 mm Hg)</a:t>
            </a:r>
          </a:p>
          <a:p>
            <a:pPr marL="342900" lvl="1" indent="-342900">
              <a:buNone/>
            </a:pPr>
            <a:r>
              <a:rPr lang="en-US" altLang="tr-TR" sz="2400">
                <a:latin typeface="Times New Roman" panose="02020603050405020304" pitchFamily="18" charset="0"/>
                <a:cs typeface="Times New Roman" panose="02020603050405020304" pitchFamily="18" charset="0"/>
              </a:rPr>
              <a:t>               </a:t>
            </a:r>
            <a:r>
              <a:rPr lang="en-US" altLang="tr-TR" sz="2400"/>
              <a:t>► </a:t>
            </a:r>
            <a:r>
              <a:rPr lang="en-US" altLang="tr-TR" sz="2400">
                <a:latin typeface="Times New Roman" panose="02020603050405020304" pitchFamily="18" charset="0"/>
                <a:cs typeface="Times New Roman" panose="02020603050405020304" pitchFamily="18" charset="0"/>
              </a:rPr>
              <a:t>CPP = MAP - ICP</a:t>
            </a:r>
          </a:p>
          <a:p>
            <a:pPr marL="342900" lvl="1" indent="-342900">
              <a:buNone/>
            </a:pPr>
            <a:r>
              <a:rPr lang="en-US" altLang="tr-TR" sz="2400">
                <a:latin typeface="Times New Roman" panose="02020603050405020304" pitchFamily="18" charset="0"/>
                <a:cs typeface="Times New Roman" panose="02020603050405020304" pitchFamily="18" charset="0"/>
              </a:rPr>
              <a:t>               </a:t>
            </a:r>
            <a:r>
              <a:rPr lang="en-US" altLang="tr-TR" sz="2400"/>
              <a:t>►</a:t>
            </a:r>
            <a:r>
              <a:rPr lang="en-US" altLang="tr-TR" sz="2400">
                <a:latin typeface="Times New Roman" panose="02020603050405020304" pitchFamily="18" charset="0"/>
                <a:cs typeface="Times New Roman" panose="02020603050405020304" pitchFamily="18" charset="0"/>
              </a:rPr>
              <a:t> by manipulating cardiac output</a:t>
            </a:r>
          </a:p>
          <a:p>
            <a:pPr marL="342900" lvl="1" indent="-342900">
              <a:buNone/>
            </a:pPr>
            <a:r>
              <a:rPr lang="en-US" altLang="tr-TR" sz="2400"/>
              <a:t>              ►</a:t>
            </a:r>
            <a:r>
              <a:rPr lang="en-US" altLang="tr-TR" sz="2400">
                <a:latin typeface="Times New Roman" panose="02020603050405020304" pitchFamily="18" charset="0"/>
                <a:cs typeface="Times New Roman" panose="02020603050405020304" pitchFamily="18" charset="0"/>
              </a:rPr>
              <a:t>Inotropic agents such as dobutamine</a:t>
            </a:r>
          </a:p>
          <a:p>
            <a:pPr marL="342900" lvl="1" indent="-342900">
              <a:buNone/>
            </a:pPr>
            <a:r>
              <a:rPr lang="en-US" altLang="tr-TR" sz="2400">
                <a:latin typeface="Times New Roman" panose="02020603050405020304" pitchFamily="18" charset="0"/>
                <a:cs typeface="Times New Roman" panose="02020603050405020304" pitchFamily="18" charset="0"/>
              </a:rPr>
              <a:t>               </a:t>
            </a:r>
            <a:r>
              <a:rPr lang="en-US" altLang="tr-TR" sz="2400"/>
              <a:t>► </a:t>
            </a:r>
            <a:r>
              <a:rPr lang="en-US" altLang="tr-TR" sz="2400">
                <a:latin typeface="Times New Roman" panose="02020603050405020304" pitchFamily="18" charset="0"/>
                <a:cs typeface="Times New Roman" panose="02020603050405020304" pitchFamily="18" charset="0"/>
              </a:rPr>
              <a:t>Normal CPP = 80 mmHg (nearer DBP)</a:t>
            </a:r>
            <a:endParaRPr lang="fa-IR" altLang="tr-TR" sz="240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3">
            <a:extLst>
              <a:ext uri="{FF2B5EF4-FFF2-40B4-BE49-F238E27FC236}">
                <a16:creationId xmlns:a16="http://schemas.microsoft.com/office/drawing/2014/main" id="{F3D0424D-B649-4BB9-BEA8-C6E101742887}"/>
              </a:ext>
            </a:extLst>
          </p:cNvPr>
          <p:cNvSpPr>
            <a:spLocks noGrp="1" noChangeArrowheads="1"/>
          </p:cNvSpPr>
          <p:nvPr>
            <p:ph type="body" idx="1"/>
          </p:nvPr>
        </p:nvSpPr>
        <p:spPr>
          <a:xfrm>
            <a:off x="1752600" y="1371600"/>
            <a:ext cx="8610600" cy="4419600"/>
          </a:xfrm>
        </p:spPr>
        <p:txBody>
          <a:bodyPr/>
          <a:lstStyle/>
          <a:p>
            <a:pPr lvl="1" algn="l" rtl="0" eaLnBrk="1" hangingPunct="1">
              <a:buFontTx/>
              <a:buNone/>
            </a:pPr>
            <a:r>
              <a:rPr lang="en-US" altLang="tr-TR" sz="2400">
                <a:latin typeface="Times New Roman" panose="02020603050405020304" pitchFamily="18" charset="0"/>
                <a:cs typeface="Times New Roman" panose="02020603050405020304" pitchFamily="18" charset="0"/>
              </a:rPr>
              <a:t>   3- </a:t>
            </a:r>
            <a:r>
              <a:rPr lang="en-US" altLang="tr-TR" sz="2400" i="1">
                <a:solidFill>
                  <a:srgbClr val="CC3399"/>
                </a:solidFill>
                <a:latin typeface="Times New Roman" panose="02020603050405020304" pitchFamily="18" charset="0"/>
                <a:cs typeface="Times New Roman" panose="02020603050405020304" pitchFamily="18" charset="0"/>
              </a:rPr>
              <a:t>Lowering the volume of CSF and cerebral blood:</a:t>
            </a:r>
          </a:p>
          <a:p>
            <a:pPr lvl="1" algn="l" rtl="0" eaLnBrk="1" hangingPunct="1">
              <a:buFontTx/>
              <a:buNone/>
            </a:pPr>
            <a:r>
              <a:rPr lang="en-US" altLang="tr-TR" sz="2400"/>
              <a:t>             ►</a:t>
            </a:r>
            <a:r>
              <a:rPr lang="en-US" altLang="tr-TR" sz="2400">
                <a:latin typeface="Times New Roman" panose="02020603050405020304" pitchFamily="18" charset="0"/>
                <a:cs typeface="Times New Roman" panose="02020603050405020304" pitchFamily="18" charset="0"/>
              </a:rPr>
              <a:t> ventriculostomy</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    </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    4- </a:t>
            </a:r>
            <a:r>
              <a:rPr lang="en-US" altLang="tr-TR" sz="2400" i="1">
                <a:solidFill>
                  <a:srgbClr val="CC3399"/>
                </a:solidFill>
                <a:latin typeface="Times New Roman" panose="02020603050405020304" pitchFamily="18" charset="0"/>
                <a:cs typeface="Times New Roman" panose="02020603050405020304" pitchFamily="18" charset="0"/>
              </a:rPr>
              <a:t>Controlling fever: </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               </a:t>
            </a:r>
            <a:r>
              <a:rPr lang="en-US" altLang="tr-TR" sz="2400"/>
              <a:t>► </a:t>
            </a:r>
            <a:r>
              <a:rPr lang="en-US" altLang="tr-TR" sz="2400">
                <a:latin typeface="Times New Roman" panose="02020603050405020304" pitchFamily="18" charset="0"/>
                <a:cs typeface="Times New Roman" panose="02020603050405020304" pitchFamily="18" charset="0"/>
              </a:rPr>
              <a:t>fever increases cerebral metabolism</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    </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     5- </a:t>
            </a:r>
            <a:r>
              <a:rPr lang="en-US" altLang="tr-TR" sz="2400" i="1">
                <a:solidFill>
                  <a:srgbClr val="CC3399"/>
                </a:solidFill>
                <a:latin typeface="Times New Roman" panose="02020603050405020304" pitchFamily="18" charset="0"/>
                <a:cs typeface="Times New Roman" panose="02020603050405020304" pitchFamily="18" charset="0"/>
              </a:rPr>
              <a:t>Maintaining oxygenation</a:t>
            </a:r>
            <a:r>
              <a:rPr lang="en-US" altLang="tr-TR" sz="2400">
                <a:solidFill>
                  <a:srgbClr val="CC3399"/>
                </a:solidFill>
                <a:latin typeface="Times New Roman" panose="02020603050405020304" pitchFamily="18" charset="0"/>
                <a:cs typeface="Times New Roman" panose="02020603050405020304" pitchFamily="18" charset="0"/>
              </a:rPr>
              <a:t>: </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               </a:t>
            </a:r>
            <a:r>
              <a:rPr lang="en-US" altLang="tr-TR" sz="2400"/>
              <a:t>► </a:t>
            </a:r>
            <a:r>
              <a:rPr lang="en-US" altLang="tr-TR" sz="2400">
                <a:latin typeface="Times New Roman" panose="02020603050405020304" pitchFamily="18" charset="0"/>
                <a:cs typeface="Times New Roman" panose="02020603050405020304" pitchFamily="18" charset="0"/>
              </a:rPr>
              <a:t>Arterial blood gases must be monitored</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               </a:t>
            </a:r>
            <a:r>
              <a:rPr lang="en-US" altLang="tr-TR" sz="2400"/>
              <a:t>► </a:t>
            </a:r>
            <a:r>
              <a:rPr lang="en-US" altLang="tr-TR" sz="2400">
                <a:latin typeface="Times New Roman" panose="02020603050405020304" pitchFamily="18" charset="0"/>
                <a:cs typeface="Times New Roman" panose="02020603050405020304" pitchFamily="18" charset="0"/>
              </a:rPr>
              <a:t>optimizing the hemoglobin saturation</a:t>
            </a:r>
          </a:p>
        </p:txBody>
      </p:sp>
      <p:sp>
        <p:nvSpPr>
          <p:cNvPr id="30722" name="Rectangle 3">
            <a:extLst>
              <a:ext uri="{FF2B5EF4-FFF2-40B4-BE49-F238E27FC236}">
                <a16:creationId xmlns:a16="http://schemas.microsoft.com/office/drawing/2014/main" id="{1E1002B4-F995-A65B-3275-C4865EC4241E}"/>
              </a:ext>
            </a:extLst>
          </p:cNvPr>
          <p:cNvSpPr>
            <a:spLocks noChangeArrowheads="1"/>
          </p:cNvSpPr>
          <p:nvPr/>
        </p:nvSpPr>
        <p:spPr bwMode="auto">
          <a:xfrm>
            <a:off x="4267200" y="685800"/>
            <a:ext cx="3778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l" rtl="0" eaLnBrk="1" hangingPunct="1">
              <a:spcBef>
                <a:spcPct val="0"/>
              </a:spcBef>
              <a:buFontTx/>
              <a:buNone/>
            </a:pPr>
            <a:r>
              <a:rPr lang="en-US" altLang="tr-TR">
                <a:latin typeface="Times New Roman" panose="02020603050405020304" pitchFamily="18" charset="0"/>
                <a:cs typeface="Times New Roman" panose="02020603050405020304" pitchFamily="18" charset="0"/>
              </a:rPr>
              <a:t>Medical Management</a:t>
            </a:r>
            <a:endParaRPr lang="fa-IR" altLang="tr-TR">
              <a:latin typeface="Times New Roman" panose="02020603050405020304" pitchFamily="18" charset="0"/>
              <a:cs typeface="Times New Roman" panose="02020603050405020304" pitchFamily="18" charset="0"/>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3">
            <a:extLst>
              <a:ext uri="{FF2B5EF4-FFF2-40B4-BE49-F238E27FC236}">
                <a16:creationId xmlns:a16="http://schemas.microsoft.com/office/drawing/2014/main" id="{62EDE650-3E76-F4D7-EDAB-60B650B0BFF8}"/>
              </a:ext>
            </a:extLst>
          </p:cNvPr>
          <p:cNvSpPr>
            <a:spLocks noGrp="1" noChangeArrowheads="1"/>
          </p:cNvSpPr>
          <p:nvPr>
            <p:ph type="body" idx="1"/>
          </p:nvPr>
        </p:nvSpPr>
        <p:spPr>
          <a:xfrm>
            <a:off x="1752600" y="1676400"/>
            <a:ext cx="8610600" cy="4724400"/>
          </a:xfrm>
        </p:spPr>
        <p:txBody>
          <a:bodyPr>
            <a:normAutofit lnSpcReduction="10000"/>
          </a:bodyPr>
          <a:lstStyle/>
          <a:p>
            <a:pPr lvl="1" algn="l" rtl="0" eaLnBrk="1" hangingPunct="1">
              <a:buFontTx/>
              <a:buNone/>
            </a:pPr>
            <a:r>
              <a:rPr lang="en-US" altLang="tr-TR" sz="2400">
                <a:latin typeface="Times New Roman" panose="02020603050405020304" pitchFamily="18" charset="0"/>
                <a:cs typeface="Times New Roman" panose="02020603050405020304" pitchFamily="18" charset="0"/>
              </a:rPr>
              <a:t>   6- </a:t>
            </a:r>
            <a:r>
              <a:rPr lang="en-US" altLang="tr-TR" sz="2400" i="1">
                <a:solidFill>
                  <a:srgbClr val="CC3399"/>
                </a:solidFill>
                <a:latin typeface="Times New Roman" panose="02020603050405020304" pitchFamily="18" charset="0"/>
                <a:cs typeface="Times New Roman" panose="02020603050405020304" pitchFamily="18" charset="0"/>
              </a:rPr>
              <a:t>Reducing metabolic demands:</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            </a:t>
            </a:r>
            <a:r>
              <a:rPr lang="en-US" altLang="tr-TR" sz="2400"/>
              <a:t>► </a:t>
            </a:r>
            <a:r>
              <a:rPr lang="en-US" altLang="tr-TR" sz="2400">
                <a:latin typeface="Times New Roman" panose="02020603050405020304" pitchFamily="18" charset="0"/>
                <a:cs typeface="Times New Roman" panose="02020603050405020304" pitchFamily="18" charset="0"/>
              </a:rPr>
              <a:t>administration of high doses of barbiturates when</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                 the patient is unresponsive to conventional treatment</a:t>
            </a:r>
          </a:p>
          <a:p>
            <a:pPr lvl="1" algn="l" rtl="0" eaLnBrk="1" hangingPunct="1">
              <a:buFontTx/>
              <a:buNone/>
            </a:pPr>
            <a:r>
              <a:rPr lang="en-US" altLang="tr-TR" sz="2400"/>
              <a:t>           ►</a:t>
            </a:r>
            <a:r>
              <a:rPr lang="en-US" altLang="tr-TR" sz="2400">
                <a:latin typeface="Times New Roman" panose="02020603050405020304" pitchFamily="18" charset="0"/>
                <a:cs typeface="Times New Roman" panose="02020603050405020304" pitchFamily="18" charset="0"/>
              </a:rPr>
              <a:t> administration of pharmacologic paralyzing agents:</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                 the patient cannot respond or report pain</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   7- </a:t>
            </a:r>
            <a:r>
              <a:rPr lang="en-US" altLang="tr-TR" sz="2400" i="1">
                <a:solidFill>
                  <a:srgbClr val="CC3399"/>
                </a:solidFill>
                <a:latin typeface="Times New Roman" panose="02020603050405020304" pitchFamily="18" charset="0"/>
                <a:cs typeface="Times New Roman" panose="02020603050405020304" pitchFamily="18" charset="0"/>
              </a:rPr>
              <a:t>Hyperventilation</a:t>
            </a:r>
            <a:r>
              <a:rPr lang="en-US" altLang="tr-TR" sz="2400">
                <a:solidFill>
                  <a:srgbClr val="CC3399"/>
                </a:solidFill>
                <a:latin typeface="Times New Roman" panose="02020603050405020304" pitchFamily="18" charset="0"/>
                <a:cs typeface="Times New Roman" panose="02020603050405020304" pitchFamily="18" charset="0"/>
              </a:rPr>
              <a:t>: </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            </a:t>
            </a:r>
            <a:r>
              <a:rPr lang="en-US" altLang="tr-TR" sz="2400"/>
              <a:t>► </a:t>
            </a:r>
            <a:r>
              <a:rPr lang="en-US" altLang="tr-TR" sz="2400">
                <a:latin typeface="Times New Roman" panose="02020603050405020304" pitchFamily="18" charset="0"/>
                <a:cs typeface="Times New Roman" panose="02020603050405020304" pitchFamily="18" charset="0"/>
              </a:rPr>
              <a:t>Monitor PaCO2 (normal range 35 to 45 mm Hg) </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            </a:t>
            </a:r>
            <a:r>
              <a:rPr lang="en-US" altLang="tr-TR" sz="2400"/>
              <a:t>► </a:t>
            </a:r>
            <a:r>
              <a:rPr lang="en-US" altLang="tr-TR" sz="2400">
                <a:latin typeface="Times New Roman" panose="02020603050405020304" pitchFamily="18" charset="0"/>
                <a:cs typeface="Times New Roman" panose="02020603050405020304" pitchFamily="18" charset="0"/>
              </a:rPr>
              <a:t>reduce ICP (by cerebral vasoconstriction and a</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                 decrease in cerebral blood volume)</a:t>
            </a:r>
          </a:p>
          <a:p>
            <a:pPr lvl="1" algn="l" rtl="0" eaLnBrk="1" hangingPunct="1">
              <a:buFontTx/>
              <a:buNone/>
            </a:pPr>
            <a:r>
              <a:rPr lang="en-US" altLang="tr-TR" sz="2400">
                <a:latin typeface="Times New Roman" panose="02020603050405020304" pitchFamily="18" charset="0"/>
                <a:cs typeface="Times New Roman" panose="02020603050405020304" pitchFamily="18" charset="0"/>
              </a:rPr>
              <a:t>    8- </a:t>
            </a:r>
            <a:r>
              <a:rPr lang="en-US" altLang="tr-TR" sz="2400" i="1">
                <a:solidFill>
                  <a:srgbClr val="CC3399"/>
                </a:solidFill>
                <a:latin typeface="Times New Roman" panose="02020603050405020304" pitchFamily="18" charset="0"/>
                <a:cs typeface="Times New Roman" panose="02020603050405020304" pitchFamily="18" charset="0"/>
              </a:rPr>
              <a:t>surgical intervention </a:t>
            </a:r>
          </a:p>
          <a:p>
            <a:pPr lvl="1" algn="l" rtl="0" eaLnBrk="1" hangingPunct="1">
              <a:buFontTx/>
              <a:buNone/>
            </a:pPr>
            <a:endParaRPr lang="en-US" altLang="tr-TR" sz="2400">
              <a:latin typeface="Times New Roman" panose="02020603050405020304" pitchFamily="18" charset="0"/>
              <a:cs typeface="Times New Roman" panose="02020603050405020304" pitchFamily="18" charset="0"/>
            </a:endParaRPr>
          </a:p>
        </p:txBody>
      </p:sp>
      <p:sp>
        <p:nvSpPr>
          <p:cNvPr id="31746" name="Rectangle 3">
            <a:extLst>
              <a:ext uri="{FF2B5EF4-FFF2-40B4-BE49-F238E27FC236}">
                <a16:creationId xmlns:a16="http://schemas.microsoft.com/office/drawing/2014/main" id="{D9BB5F62-4743-FF33-93FF-53AEA4062A86}"/>
              </a:ext>
            </a:extLst>
          </p:cNvPr>
          <p:cNvSpPr>
            <a:spLocks noChangeArrowheads="1"/>
          </p:cNvSpPr>
          <p:nvPr/>
        </p:nvSpPr>
        <p:spPr bwMode="auto">
          <a:xfrm>
            <a:off x="4267200" y="762000"/>
            <a:ext cx="3778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l" rtl="0" eaLnBrk="1" hangingPunct="1">
              <a:spcBef>
                <a:spcPct val="0"/>
              </a:spcBef>
              <a:buFontTx/>
              <a:buNone/>
            </a:pPr>
            <a:r>
              <a:rPr lang="en-US" altLang="tr-TR">
                <a:latin typeface="Times New Roman" panose="02020603050405020304" pitchFamily="18" charset="0"/>
                <a:cs typeface="Times New Roman" panose="02020603050405020304" pitchFamily="18" charset="0"/>
              </a:rPr>
              <a:t>Medical Management</a:t>
            </a:r>
            <a:endParaRPr lang="fa-IR" altLang="tr-TR">
              <a:latin typeface="Times New Roman" panose="02020603050405020304" pitchFamily="18" charset="0"/>
              <a:cs typeface="Times New Roman" panose="02020603050405020304" pitchFamily="18" charset="0"/>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a:extLst>
              <a:ext uri="{FF2B5EF4-FFF2-40B4-BE49-F238E27FC236}">
                <a16:creationId xmlns:a16="http://schemas.microsoft.com/office/drawing/2014/main" id="{BC62040B-2D5E-2125-19E8-FFB7315DB0D3}"/>
              </a:ext>
            </a:extLst>
          </p:cNvPr>
          <p:cNvSpPr>
            <a:spLocks noGrp="1" noChangeArrowheads="1"/>
          </p:cNvSpPr>
          <p:nvPr>
            <p:ph type="body" idx="1"/>
          </p:nvPr>
        </p:nvSpPr>
        <p:spPr>
          <a:xfrm>
            <a:off x="1905000" y="381000"/>
            <a:ext cx="8382000" cy="5791200"/>
          </a:xfrm>
          <a:noFill/>
        </p:spPr>
        <p:txBody>
          <a:bodyPr/>
          <a:lstStyle/>
          <a:p>
            <a:pPr lvl="1" algn="l" rtl="0" eaLnBrk="1" hangingPunct="1"/>
            <a:r>
              <a:rPr lang="en-US" altLang="tr-TR" sz="2600" b="1"/>
              <a:t> </a:t>
            </a:r>
            <a:r>
              <a:rPr lang="en-US" altLang="tr-TR" sz="2400" i="1">
                <a:latin typeface="Times New Roman" panose="02020603050405020304" pitchFamily="18" charset="0"/>
                <a:cs typeface="Times New Roman" panose="02020603050405020304" pitchFamily="18" charset="0"/>
              </a:rPr>
              <a:t>Optimizing cerebral tissue perfusion</a:t>
            </a:r>
          </a:p>
          <a:p>
            <a:pPr lvl="2" algn="l" rtl="0" eaLnBrk="1" hangingPunct="1"/>
            <a:r>
              <a:rPr lang="en-US" altLang="tr-TR">
                <a:latin typeface="Times New Roman" panose="02020603050405020304" pitchFamily="18" charset="0"/>
                <a:cs typeface="Times New Roman" panose="02020603050405020304" pitchFamily="18" charset="0"/>
              </a:rPr>
              <a:t>Maintain head alignment and </a:t>
            </a:r>
            <a:r>
              <a:rPr lang="en-US" altLang="tr-TR">
                <a:solidFill>
                  <a:srgbClr val="0070C0"/>
                </a:solidFill>
                <a:latin typeface="Times New Roman" panose="02020603050405020304" pitchFamily="18" charset="0"/>
                <a:cs typeface="Times New Roman" panose="02020603050405020304" pitchFamily="18" charset="0"/>
              </a:rPr>
              <a:t>elevate head of bed 30 degrees</a:t>
            </a:r>
            <a:r>
              <a:rPr lang="en-US" altLang="tr-TR">
                <a:latin typeface="Times New Roman" panose="02020603050405020304" pitchFamily="18" charset="0"/>
                <a:cs typeface="Times New Roman" panose="02020603050405020304" pitchFamily="18" charset="0"/>
              </a:rPr>
              <a:t>. The rationale is that hyperextension, rotation, or hyper flexion of the neck causes decreased venous return.</a:t>
            </a:r>
          </a:p>
          <a:p>
            <a:pPr lvl="2" algn="l" rtl="0" eaLnBrk="1" hangingPunct="1"/>
            <a:r>
              <a:rPr lang="en-US" altLang="tr-TR">
                <a:solidFill>
                  <a:srgbClr val="0070C0"/>
                </a:solidFill>
                <a:latin typeface="Times New Roman" panose="02020603050405020304" pitchFamily="18" charset="0"/>
                <a:cs typeface="Times New Roman" panose="02020603050405020304" pitchFamily="18" charset="0"/>
              </a:rPr>
              <a:t>Avoid extreme hip flexion </a:t>
            </a:r>
            <a:r>
              <a:rPr lang="en-US" altLang="tr-TR">
                <a:latin typeface="Times New Roman" panose="02020603050405020304" pitchFamily="18" charset="0"/>
                <a:cs typeface="Times New Roman" panose="02020603050405020304" pitchFamily="18" charset="0"/>
              </a:rPr>
              <a:t>as this increases intra-abdominal and intrathoracic pressures, leading to rise in ICP.</a:t>
            </a:r>
          </a:p>
          <a:p>
            <a:pPr lvl="2" algn="l" rtl="0" eaLnBrk="1" hangingPunct="1"/>
            <a:r>
              <a:rPr lang="en-US" altLang="tr-TR">
                <a:solidFill>
                  <a:srgbClr val="0070C0"/>
                </a:solidFill>
                <a:latin typeface="Times New Roman" panose="02020603050405020304" pitchFamily="18" charset="0"/>
                <a:cs typeface="Times New Roman" panose="02020603050405020304" pitchFamily="18" charset="0"/>
              </a:rPr>
              <a:t>Avoid the Valsalva maneuver </a:t>
            </a:r>
            <a:r>
              <a:rPr lang="en-US" altLang="tr-TR">
                <a:latin typeface="Times New Roman" panose="02020603050405020304" pitchFamily="18" charset="0"/>
                <a:cs typeface="Times New Roman" panose="02020603050405020304" pitchFamily="18" charset="0"/>
              </a:rPr>
              <a:t>(straining at stool) as it raises ICP. Administer stool softeners as prescribed. If appropriate, provide high fiber diet.</a:t>
            </a:r>
          </a:p>
          <a:p>
            <a:pPr lvl="2" algn="l" rtl="0" eaLnBrk="1" hangingPunct="1"/>
            <a:r>
              <a:rPr lang="en-US" altLang="tr-TR">
                <a:latin typeface="Times New Roman" panose="02020603050405020304" pitchFamily="18" charset="0"/>
                <a:cs typeface="Times New Roman" panose="02020603050405020304" pitchFamily="18" charset="0"/>
              </a:rPr>
              <a:t>Note abdominal distention. Avoid enemas and cathartics (sorbitol, magnesium citrate, sodium sulfate). </a:t>
            </a:r>
          </a:p>
          <a:p>
            <a:pPr lvl="2" algn="l" rtl="0" eaLnBrk="1" hangingPunct="1">
              <a:buFontTx/>
              <a:buNone/>
            </a:pPr>
            <a:endParaRPr lang="en-US" altLang="tr-TR">
              <a:latin typeface="Times New Roman" panose="02020603050405020304" pitchFamily="18" charset="0"/>
              <a:cs typeface="Times New Roman" panose="02020603050405020304" pitchFamily="18" charset="0"/>
            </a:endParaRPr>
          </a:p>
          <a:p>
            <a:pPr lvl="2" algn="l" rtl="0" eaLnBrk="1" hangingPunct="1">
              <a:buFontTx/>
              <a:buNone/>
            </a:pPr>
            <a:r>
              <a:rPr lang="en-US" altLang="tr-TR">
                <a:latin typeface="Times New Roman" panose="02020603050405020304" pitchFamily="18" charset="0"/>
                <a:cs typeface="Times New Roman" panose="02020603050405020304" pitchFamily="18" charset="0"/>
              </a:rPr>
              <a:t>					</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Tree>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615</TotalTime>
  <Words>10399</Words>
  <Application>Microsoft Office PowerPoint</Application>
  <PresentationFormat>Widescreen</PresentationFormat>
  <Paragraphs>1038</Paragraphs>
  <Slides>248</Slides>
  <Notes>128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248</vt:i4>
      </vt:variant>
    </vt:vector>
  </HeadingPairs>
  <TitlesOfParts>
    <vt:vector size="258" baseType="lpstr">
      <vt:lpstr>ＭＳ Ｐゴシック</vt:lpstr>
      <vt:lpstr>Arial</vt:lpstr>
      <vt:lpstr>Calibri</vt:lpstr>
      <vt:lpstr>Century Gothic</vt:lpstr>
      <vt:lpstr>Helvetica</vt:lpstr>
      <vt:lpstr>Meta Serif Office Pro</vt:lpstr>
      <vt:lpstr>Times New Roman</vt:lpstr>
      <vt:lpstr>Wingdings</vt:lpstr>
      <vt:lpstr>Wingdings 3</vt:lpstr>
      <vt:lpstr>Wisp</vt:lpstr>
      <vt:lpstr> INTEGRATED ACADEMIC STUDIES OF MEDICINE  </vt:lpstr>
      <vt:lpstr>PowerPoint Presentation</vt:lpstr>
      <vt:lpstr>Introduction</vt:lpstr>
      <vt:lpstr>Basic Operations</vt:lpstr>
      <vt:lpstr>Basic Operations </vt:lpstr>
      <vt:lpstr>Basic Operation </vt:lpstr>
      <vt:lpstr>PowerPoint Presentation</vt:lpstr>
      <vt:lpstr>Nervous Tissue</vt:lpstr>
      <vt:lpstr>Nervous Tissue </vt:lpstr>
      <vt:lpstr>PowerPoint Presentation</vt:lpstr>
      <vt:lpstr>Nervous Tissue </vt:lpstr>
      <vt:lpstr>Nervous Tissue </vt:lpstr>
      <vt:lpstr>PowerPoint Presentation</vt:lpstr>
      <vt:lpstr>Nervous Tissue </vt:lpstr>
      <vt:lpstr>How Neurons Work</vt:lpstr>
      <vt:lpstr>How Neurons Work </vt:lpstr>
      <vt:lpstr>How Neurons Work </vt:lpstr>
      <vt:lpstr>How Neurons Work </vt:lpstr>
      <vt:lpstr>How Neurons Work </vt:lpstr>
      <vt:lpstr>How Neurons Work </vt:lpstr>
      <vt:lpstr>PowerPoint Presentation</vt:lpstr>
      <vt:lpstr>How Neurons Work </vt:lpstr>
      <vt:lpstr>How Neurons Work </vt:lpstr>
      <vt:lpstr>How Neurons Work </vt:lpstr>
      <vt:lpstr>How Neurons Work </vt:lpstr>
      <vt:lpstr>How Neurons Work </vt:lpstr>
      <vt:lpstr>PowerPoint Presentation</vt:lpstr>
      <vt:lpstr>How Neurons Work </vt:lpstr>
      <vt:lpstr>How Neurons Work </vt:lpstr>
      <vt:lpstr>Congenital malformations and hydrocephalus</vt:lpstr>
      <vt:lpstr>Objectives: </vt:lpstr>
      <vt:lpstr>Key principles to be discussed: </vt:lpstr>
      <vt:lpstr>PowerPoint Presentation</vt:lpstr>
      <vt:lpstr>PowerPoint Presentation</vt:lpstr>
      <vt:lpstr>PowerPoint Presentation</vt:lpstr>
      <vt:lpstr>PowerPoint Presentation</vt:lpstr>
      <vt:lpstr>1. Congenital malformations </vt:lpstr>
      <vt:lpstr>1. Congenital malformations </vt:lpstr>
      <vt:lpstr>1. CNS congenital malformation</vt:lpstr>
      <vt:lpstr>1. Forebrain Malformations Megalencephaly and Microcephaly  </vt:lpstr>
      <vt:lpstr>Six-layered neocortical architecture</vt:lpstr>
      <vt:lpstr>1. Forebrain Malformations  Lissencephaly </vt:lpstr>
      <vt:lpstr>1. Forebrain Malformations: Lissencephaly </vt:lpstr>
      <vt:lpstr>PowerPoint Presentation</vt:lpstr>
      <vt:lpstr>PowerPoint Presentation</vt:lpstr>
      <vt:lpstr>1. CNS congenital malformation</vt:lpstr>
      <vt:lpstr>PowerPoint Presentation</vt:lpstr>
      <vt:lpstr>PowerPoint Presentation</vt:lpstr>
      <vt:lpstr>Neural tube defect</vt:lpstr>
      <vt:lpstr>Neural tube defect</vt:lpstr>
      <vt:lpstr>Neural tube defect</vt:lpstr>
      <vt:lpstr>Neural tube defect Spina bifida occulta</vt:lpstr>
      <vt:lpstr>Neural tube defect Spina bifida</vt:lpstr>
      <vt:lpstr>PowerPoint Presentation</vt:lpstr>
      <vt:lpstr>Neural tube defect</vt:lpstr>
      <vt:lpstr>Neural tube defect</vt:lpstr>
      <vt:lpstr>1. CNS congenital malformation</vt:lpstr>
      <vt:lpstr>Posterior Fossa Anomalies </vt:lpstr>
      <vt:lpstr>The Arnold-Chiari malformation</vt:lpstr>
      <vt:lpstr>2. Hydrocephalus </vt:lpstr>
      <vt:lpstr>PowerPoint Presentation</vt:lpstr>
      <vt:lpstr>2. Hydrocephalus  Cerebrospinal fluid (CSF) </vt:lpstr>
      <vt:lpstr>Cerebrospinal fluid (CSF)</vt:lpstr>
      <vt:lpstr>2. Hydrocephalus</vt:lpstr>
      <vt:lpstr>2. Hydrocephalus</vt:lpstr>
      <vt:lpstr>2. Hydrocephalus</vt:lpstr>
      <vt:lpstr>2. What can cause hydrocephalus?</vt:lpstr>
      <vt:lpstr>PowerPoint Presentation</vt:lpstr>
      <vt:lpstr>Take home messages: </vt:lpstr>
      <vt:lpstr>PowerPoint Presentation</vt:lpstr>
      <vt:lpstr>Introduction</vt:lpstr>
      <vt:lpstr>Introduction</vt:lpstr>
      <vt:lpstr>Pathophysiology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Clinical Manifestations</vt:lpstr>
      <vt:lpstr>PowerPoint Presentation</vt:lpstr>
      <vt:lpstr>PowerPoint Presentation</vt:lpstr>
      <vt:lpstr>  Assessment</vt:lpstr>
      <vt:lpstr>Glasgow Coma Scale</vt:lpstr>
      <vt:lpstr>Assessment and Diagnostic Findings</vt:lpstr>
      <vt:lpstr>Medical Management</vt:lpstr>
      <vt:lpstr>PowerPoint Presentation</vt:lpstr>
      <vt:lpstr>Medical Management</vt:lpstr>
      <vt:lpstr>PowerPoint Presentation</vt:lpstr>
      <vt:lpstr>PowerPoint Presentation</vt:lpstr>
      <vt:lpstr>PowerPoint Presentation</vt:lpstr>
      <vt:lpstr>PowerPoint Presentation</vt:lpstr>
      <vt:lpstr>General consideration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TIA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Cerebral Thrombosis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Brain infections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Myelin Disorders</vt:lpstr>
      <vt:lpstr>Pathology Connection:  Myelin Disorders  - Multiple Sclerosis (MS)</vt:lpstr>
      <vt:lpstr>Pathology Connection:  Myelin Disorders - Multiple Sclerosis (MS)</vt:lpstr>
      <vt:lpstr>Pathology Connection:  Myelin Disorders - Multiple Sclerosis (MS)</vt:lpstr>
      <vt:lpstr>Pathology Connection:  Myelin Disorders  - Multiple Sclerosis (MS)</vt:lpstr>
      <vt:lpstr>Pathology Connection:  Myelin Disorders  - Guillain-Barré Syndrome </vt:lpstr>
      <vt:lpstr>Pathology Connection:  Myelin Disorders  - Guillain-Barré Syndrome</vt:lpstr>
      <vt:lpstr>Pathology Connection:  Myelin Disorders - Guillain-Barré Syndrome</vt:lpstr>
      <vt:lpstr>Spinal Cord and Spinal Nerves</vt:lpstr>
      <vt:lpstr>Spinal Cord and Spinal Nerves </vt:lpstr>
      <vt:lpstr>PowerPoint Presentation</vt:lpstr>
      <vt:lpstr>Spinal Cord and Spinal Nerves </vt:lpstr>
      <vt:lpstr>Spinal Cord and Spinal Nerves </vt:lpstr>
      <vt:lpstr>Spinal Cord and Spinal Nerves </vt:lpstr>
      <vt:lpstr>Spinal Cord and Spinal Nerves </vt:lpstr>
      <vt:lpstr>PowerPoint Presentation</vt:lpstr>
      <vt:lpstr>Pathology Connection: Polio and Post-Polio Syndrome </vt:lpstr>
      <vt:lpstr>Pathology Connection: Polio and Post-Polio Syndrome </vt:lpstr>
      <vt:lpstr>Pathology Connection: Polio and Post-Polio Syndrome </vt:lpstr>
      <vt:lpstr>Pathology Connection: Polio and Post-Polio Syndrome </vt:lpstr>
      <vt:lpstr>Spinal Nerves</vt:lpstr>
      <vt:lpstr>Spinal Nerves</vt:lpstr>
      <vt:lpstr>Spinal Nerves</vt:lpstr>
      <vt:lpstr>PowerPoint Presentation</vt:lpstr>
      <vt:lpstr>Pathology Connection:  Peripheral Neuropathy</vt:lpstr>
      <vt:lpstr>Pathology Connection:  Peripheral Neuropathy </vt:lpstr>
      <vt:lpstr>Pathology Connection:  Peripheral Neuropathy </vt:lpstr>
      <vt:lpstr>Pathology Connection:  Peripheral Neuropathy </vt:lpstr>
      <vt:lpstr>Pathology Connection:  Peripheral Neuropathy </vt:lpstr>
      <vt:lpstr>The Brain and Cranial Nerves</vt:lpstr>
      <vt:lpstr>The Brain and Cranial Nerves </vt:lpstr>
      <vt:lpstr>The Brain and Cranial Nerves </vt:lpstr>
      <vt:lpstr>The Brain and Cranial Nerves </vt:lpstr>
      <vt:lpstr>The Brain and Cranial Nerves </vt:lpstr>
      <vt:lpstr>The Brain and Cranial Nerves </vt:lpstr>
      <vt:lpstr>The Brain and Cranial Nerves </vt:lpstr>
      <vt:lpstr>PowerPoint Presentation</vt:lpstr>
      <vt:lpstr>The Brain and Cranial Nerves </vt:lpstr>
      <vt:lpstr>PowerPoint Presentation</vt:lpstr>
      <vt:lpstr>Pathology Connection:  Alzheimer’s Disease </vt:lpstr>
      <vt:lpstr>Pathology Connection:  Alzheimer’s Disease </vt:lpstr>
      <vt:lpstr>Pathology Connection:  Alzheimer’s Disease </vt:lpstr>
      <vt:lpstr>Brain Tumor Impact in the United States</vt:lpstr>
      <vt:lpstr>Brain Tumors Defined</vt:lpstr>
      <vt:lpstr>What is a brain tumor?</vt:lpstr>
      <vt:lpstr>How do tumors form?</vt:lpstr>
      <vt:lpstr>Other terms</vt:lpstr>
      <vt:lpstr>Common signs and symptoms of a brain tumor</vt:lpstr>
      <vt:lpstr>Symptoms – correspond to tumor location and size &amp; type of tumor</vt:lpstr>
      <vt:lpstr>How brain tumors are diagnosed - MRI</vt:lpstr>
      <vt:lpstr>Diagnosis continued… </vt:lpstr>
      <vt:lpstr>Two broad categories of brain tumors</vt:lpstr>
      <vt:lpstr>Imaging - Primary and Metastatic </vt:lpstr>
      <vt:lpstr>Metastatic brain tumors</vt:lpstr>
      <vt:lpstr>Primary brain tumors</vt:lpstr>
      <vt:lpstr>Is it cancer?</vt:lpstr>
      <vt:lpstr>Tumor grading</vt:lpstr>
      <vt:lpstr>Most common primary brain tumors</vt:lpstr>
      <vt:lpstr>Meningioma</vt:lpstr>
      <vt:lpstr>Malignant Glioma</vt:lpstr>
      <vt:lpstr>Anaplastic Astrocytoma</vt:lpstr>
      <vt:lpstr>Glioblastoma</vt:lpstr>
      <vt:lpstr>Who is Most Affected by Brain Tumors?</vt:lpstr>
      <vt:lpstr>Common tumors by age</vt:lpstr>
      <vt:lpstr>Common tumors by age continued…</vt:lpstr>
      <vt:lpstr>How are brain tumors treated?</vt:lpstr>
      <vt:lpstr>Prognosis</vt:lpstr>
      <vt:lpstr>Effects on patients with Malignant Tumors</vt:lpstr>
      <vt:lpstr>Effects on patients with Benign Tumors</vt:lpstr>
      <vt:lpstr>Skeletal Muscle Pathology </vt:lpstr>
      <vt:lpstr>Duchene muscular dystrophy</vt:lpstr>
      <vt:lpstr>Myotonic dystrophy</vt:lpstr>
      <vt:lpstr>Myotonic dystrophy</vt:lpstr>
      <vt:lpstr>Autoimmune Myopathies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Breast Cancer</dc:title>
  <dc:creator>user</dc:creator>
  <cp:lastModifiedBy>user</cp:lastModifiedBy>
  <cp:revision>93</cp:revision>
  <dcterms:modified xsi:type="dcterms:W3CDTF">2024-03-22T18:52:01Z</dcterms:modified>
</cp:coreProperties>
</file>